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89" r:id="rId1"/>
  </p:sldMasterIdLst>
  <p:notesMasterIdLst>
    <p:notesMasterId r:id="rId28"/>
  </p:notesMasterIdLst>
  <p:sldIdLst>
    <p:sldId id="256" r:id="rId2"/>
    <p:sldId id="280" r:id="rId3"/>
    <p:sldId id="260" r:id="rId4"/>
    <p:sldId id="277" r:id="rId5"/>
    <p:sldId id="281" r:id="rId6"/>
    <p:sldId id="261" r:id="rId7"/>
    <p:sldId id="305" r:id="rId8"/>
    <p:sldId id="286" r:id="rId9"/>
    <p:sldId id="318" r:id="rId10"/>
    <p:sldId id="306" r:id="rId11"/>
    <p:sldId id="319" r:id="rId12"/>
    <p:sldId id="303" r:id="rId13"/>
    <p:sldId id="320" r:id="rId14"/>
    <p:sldId id="266" r:id="rId15"/>
    <p:sldId id="296" r:id="rId16"/>
    <p:sldId id="321" r:id="rId17"/>
    <p:sldId id="297" r:id="rId18"/>
    <p:sldId id="322" r:id="rId19"/>
    <p:sldId id="298" r:id="rId20"/>
    <p:sldId id="301" r:id="rId21"/>
    <p:sldId id="323" r:id="rId22"/>
    <p:sldId id="295" r:id="rId23"/>
    <p:sldId id="324" r:id="rId24"/>
    <p:sldId id="304" r:id="rId25"/>
    <p:sldId id="272" r:id="rId26"/>
    <p:sldId id="279" r:id="rId27"/>
  </p:sldIdLst>
  <p:sldSz cx="9144000" cy="5715000" type="screen16x1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a:tcStyle>
        <a:tcBdr/>
        <a:fill>
          <a:solidFill>
            <a:srgbClr val="F3F9FA"/>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a:tcStyle>
        <a:tcBdr/>
        <a:fill>
          <a:solidFill>
            <a:srgbClr val="E7E7ED"/>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6"/>
    <p:restoredTop sz="84550"/>
  </p:normalViewPr>
  <p:slideViewPr>
    <p:cSldViewPr snapToGrid="0">
      <p:cViewPr varScale="1">
        <p:scale>
          <a:sx n="101" d="100"/>
          <a:sy n="101" d="100"/>
        </p:scale>
        <p:origin x="1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8377F-41E4-4ED8-8CC8-1C87529F036C}" type="doc">
      <dgm:prSet loTypeId="urn:microsoft.com/office/officeart/2005/8/layout/vList2" loCatId="list" qsTypeId="urn:microsoft.com/office/officeart/2005/8/quickstyle/3d4" qsCatId="3D" csTypeId="urn:microsoft.com/office/officeart/2005/8/colors/accent2_1" csCatId="accent2" phldr="1"/>
      <dgm:spPr/>
      <dgm:t>
        <a:bodyPr/>
        <a:lstStyle/>
        <a:p>
          <a:endParaRPr lang="en-US"/>
        </a:p>
      </dgm:t>
    </dgm:pt>
    <dgm:pt modelId="{861B1343-F92C-467E-AF5E-10399E222A6D}">
      <dgm:prSet phldr="0"/>
      <dgm:spPr/>
      <dgm:t>
        <a:bodyPr/>
        <a:lstStyle/>
        <a:p>
          <a:pPr algn="l" rtl="0"/>
          <a:r>
            <a:rPr lang="en-US" dirty="0">
              <a:ea typeface="+mj-lt"/>
              <a:cs typeface="+mj-lt"/>
            </a:rPr>
            <a:t>Aspects of Information Security</a:t>
          </a:r>
          <a:endParaRPr lang="en-US" dirty="0">
            <a:solidFill>
              <a:srgbClr val="0070C0"/>
            </a:solidFill>
            <a:latin typeface="Arial"/>
            <a:cs typeface="Arial"/>
          </a:endParaRPr>
        </a:p>
      </dgm:t>
    </dgm:pt>
    <dgm:pt modelId="{73C2C5A5-3B6C-49CA-BAE2-4AD66B2724A6}" type="parTrans" cxnId="{EB6ADC13-B569-4C3B-97F9-AA91D39704B7}">
      <dgm:prSet/>
      <dgm:spPr/>
      <dgm:t>
        <a:bodyPr/>
        <a:lstStyle/>
        <a:p>
          <a:endParaRPr lang="en-GB"/>
        </a:p>
      </dgm:t>
    </dgm:pt>
    <dgm:pt modelId="{D6A8E78B-FE89-4F40-9CF7-DBF7E390639D}" type="sibTrans" cxnId="{EB6ADC13-B569-4C3B-97F9-AA91D39704B7}">
      <dgm:prSet/>
      <dgm:spPr/>
      <dgm:t>
        <a:bodyPr/>
        <a:lstStyle/>
        <a:p>
          <a:endParaRPr lang="en-GB"/>
        </a:p>
      </dgm:t>
    </dgm:pt>
    <dgm:pt modelId="{0D627822-4930-4367-91BF-D70C8511A7E6}">
      <dgm:prSet phldr="0"/>
      <dgm:spPr/>
      <dgm:t>
        <a:bodyPr/>
        <a:lstStyle/>
        <a:p>
          <a:pPr algn="l" rtl="0"/>
          <a:r>
            <a:rPr lang="en-US" dirty="0">
              <a:solidFill>
                <a:schemeClr val="tx1"/>
              </a:solidFill>
            </a:rPr>
            <a:t>Introduction of ethical hacking</a:t>
          </a:r>
        </a:p>
      </dgm:t>
    </dgm:pt>
    <dgm:pt modelId="{ABB720B2-965E-43F4-9D3D-A1A52444E4F7}" type="parTrans" cxnId="{3698B16E-4156-4F22-972F-87C8B92B8843}">
      <dgm:prSet/>
      <dgm:spPr/>
      <dgm:t>
        <a:bodyPr/>
        <a:lstStyle/>
        <a:p>
          <a:endParaRPr lang="en-GB"/>
        </a:p>
      </dgm:t>
    </dgm:pt>
    <dgm:pt modelId="{149F5E2B-E8A5-41D1-9732-4A0B13508DAB}" type="sibTrans" cxnId="{3698B16E-4156-4F22-972F-87C8B92B8843}">
      <dgm:prSet/>
      <dgm:spPr/>
      <dgm:t>
        <a:bodyPr/>
        <a:lstStyle/>
        <a:p>
          <a:endParaRPr lang="en-GB"/>
        </a:p>
      </dgm:t>
    </dgm:pt>
    <dgm:pt modelId="{E964340F-804C-419F-BD57-5CF09357C08D}">
      <dgm:prSet phldr="0"/>
      <dgm:spPr/>
      <dgm:t>
        <a:bodyPr/>
        <a:lstStyle/>
        <a:p>
          <a:pPr algn="l" rtl="0"/>
          <a:r>
            <a:rPr lang="en-US" dirty="0">
              <a:solidFill>
                <a:schemeClr val="tx1"/>
              </a:solidFill>
            </a:rPr>
            <a:t>Classification of security attacks</a:t>
          </a:r>
        </a:p>
      </dgm:t>
    </dgm:pt>
    <dgm:pt modelId="{FFF6B9CF-BE63-47A7-A29F-831C6F9F21D4}" type="parTrans" cxnId="{38F0380C-5AE1-4E55-8F36-0EB1EE2BA697}">
      <dgm:prSet/>
      <dgm:spPr/>
      <dgm:t>
        <a:bodyPr/>
        <a:lstStyle/>
        <a:p>
          <a:endParaRPr lang="en-GB"/>
        </a:p>
      </dgm:t>
    </dgm:pt>
    <dgm:pt modelId="{F98D9925-673F-45E5-8A92-409D6C20C899}" type="sibTrans" cxnId="{38F0380C-5AE1-4E55-8F36-0EB1EE2BA697}">
      <dgm:prSet/>
      <dgm:spPr/>
      <dgm:t>
        <a:bodyPr/>
        <a:lstStyle/>
        <a:p>
          <a:endParaRPr lang="en-GB"/>
        </a:p>
      </dgm:t>
    </dgm:pt>
    <dgm:pt modelId="{28D3E2D0-7C4E-45C5-8B3D-36A33957DB04}">
      <dgm:prSet phldr="0"/>
      <dgm:spPr/>
      <dgm:t>
        <a:bodyPr/>
        <a:lstStyle/>
        <a:p>
          <a:pPr rtl="0"/>
          <a:r>
            <a:rPr lang="en-US" dirty="0">
              <a:latin typeface="Arial"/>
              <a:cs typeface="Arial"/>
            </a:rPr>
            <a:t>Research</a:t>
          </a:r>
          <a:endParaRPr lang="en-US" dirty="0"/>
        </a:p>
      </dgm:t>
    </dgm:pt>
    <dgm:pt modelId="{955283ED-E32D-441F-B48A-950087D0B611}" type="parTrans" cxnId="{6EF5E5E9-43F4-46FD-9816-2272F6BFB500}">
      <dgm:prSet/>
      <dgm:spPr/>
      <dgm:t>
        <a:bodyPr/>
        <a:lstStyle/>
        <a:p>
          <a:endParaRPr lang="en-GB"/>
        </a:p>
      </dgm:t>
    </dgm:pt>
    <dgm:pt modelId="{6047D959-845D-4F4E-9A3E-87AB9C02074C}" type="sibTrans" cxnId="{6EF5E5E9-43F4-46FD-9816-2272F6BFB500}">
      <dgm:prSet/>
      <dgm:spPr/>
      <dgm:t>
        <a:bodyPr/>
        <a:lstStyle/>
        <a:p>
          <a:endParaRPr lang="en-GB"/>
        </a:p>
      </dgm:t>
    </dgm:pt>
    <dgm:pt modelId="{F1F1D45F-A485-47BD-9326-16B6F4F2DBFD}" type="pres">
      <dgm:prSet presAssocID="{ABB8377F-41E4-4ED8-8CC8-1C87529F036C}" presName="linear" presStyleCnt="0">
        <dgm:presLayoutVars>
          <dgm:animLvl val="lvl"/>
          <dgm:resizeHandles val="exact"/>
        </dgm:presLayoutVars>
      </dgm:prSet>
      <dgm:spPr/>
    </dgm:pt>
    <dgm:pt modelId="{10B68C47-657C-43CA-AF23-0DC036EDCF32}" type="pres">
      <dgm:prSet presAssocID="{861B1343-F92C-467E-AF5E-10399E222A6D}" presName="parentText" presStyleLbl="node1" presStyleIdx="0" presStyleCnt="4">
        <dgm:presLayoutVars>
          <dgm:chMax val="0"/>
          <dgm:bulletEnabled val="1"/>
        </dgm:presLayoutVars>
      </dgm:prSet>
      <dgm:spPr/>
    </dgm:pt>
    <dgm:pt modelId="{6563F6D0-3BFE-3941-A432-4755CC206824}" type="pres">
      <dgm:prSet presAssocID="{D6A8E78B-FE89-4F40-9CF7-DBF7E390639D}" presName="spacer" presStyleCnt="0"/>
      <dgm:spPr/>
    </dgm:pt>
    <dgm:pt modelId="{6A037794-6F6F-463A-A351-C17FCBFB166B}" type="pres">
      <dgm:prSet presAssocID="{0D627822-4930-4367-91BF-D70C8511A7E6}" presName="parentText" presStyleLbl="node1" presStyleIdx="1" presStyleCnt="4">
        <dgm:presLayoutVars>
          <dgm:chMax val="0"/>
          <dgm:bulletEnabled val="1"/>
        </dgm:presLayoutVars>
      </dgm:prSet>
      <dgm:spPr/>
    </dgm:pt>
    <dgm:pt modelId="{4B103262-D9DB-4684-8BCE-ABA8B9F86811}" type="pres">
      <dgm:prSet presAssocID="{149F5E2B-E8A5-41D1-9732-4A0B13508DAB}" presName="spacer" presStyleCnt="0"/>
      <dgm:spPr/>
    </dgm:pt>
    <dgm:pt modelId="{7B4EB933-172D-42FD-999B-96D82695B5BB}" type="pres">
      <dgm:prSet presAssocID="{E964340F-804C-419F-BD57-5CF09357C08D}" presName="parentText" presStyleLbl="node1" presStyleIdx="2" presStyleCnt="4">
        <dgm:presLayoutVars>
          <dgm:chMax val="0"/>
          <dgm:bulletEnabled val="1"/>
        </dgm:presLayoutVars>
      </dgm:prSet>
      <dgm:spPr/>
    </dgm:pt>
    <dgm:pt modelId="{2B5E161E-44CA-4737-9260-6F94ED72738B}" type="pres">
      <dgm:prSet presAssocID="{F98D9925-673F-45E5-8A92-409D6C20C899}" presName="spacer" presStyleCnt="0"/>
      <dgm:spPr/>
    </dgm:pt>
    <dgm:pt modelId="{E793D5F2-9698-4752-A6E1-CF00D15DF30C}" type="pres">
      <dgm:prSet presAssocID="{28D3E2D0-7C4E-45C5-8B3D-36A33957DB04}" presName="parentText" presStyleLbl="node1" presStyleIdx="3" presStyleCnt="4">
        <dgm:presLayoutVars>
          <dgm:chMax val="0"/>
          <dgm:bulletEnabled val="1"/>
        </dgm:presLayoutVars>
      </dgm:prSet>
      <dgm:spPr/>
    </dgm:pt>
  </dgm:ptLst>
  <dgm:cxnLst>
    <dgm:cxn modelId="{38F0380C-5AE1-4E55-8F36-0EB1EE2BA697}" srcId="{ABB8377F-41E4-4ED8-8CC8-1C87529F036C}" destId="{E964340F-804C-419F-BD57-5CF09357C08D}" srcOrd="2" destOrd="0" parTransId="{FFF6B9CF-BE63-47A7-A29F-831C6F9F21D4}" sibTransId="{F98D9925-673F-45E5-8A92-409D6C20C899}"/>
    <dgm:cxn modelId="{EB6ADC13-B569-4C3B-97F9-AA91D39704B7}" srcId="{ABB8377F-41E4-4ED8-8CC8-1C87529F036C}" destId="{861B1343-F92C-467E-AF5E-10399E222A6D}" srcOrd="0" destOrd="0" parTransId="{73C2C5A5-3B6C-49CA-BAE2-4AD66B2724A6}" sibTransId="{D6A8E78B-FE89-4F40-9CF7-DBF7E390639D}"/>
    <dgm:cxn modelId="{A618A826-49CE-402D-B543-A482D10E23E7}" type="presOf" srcId="{861B1343-F92C-467E-AF5E-10399E222A6D}" destId="{10B68C47-657C-43CA-AF23-0DC036EDCF32}" srcOrd="0" destOrd="0" presId="urn:microsoft.com/office/officeart/2005/8/layout/vList2"/>
    <dgm:cxn modelId="{3698B16E-4156-4F22-972F-87C8B92B8843}" srcId="{ABB8377F-41E4-4ED8-8CC8-1C87529F036C}" destId="{0D627822-4930-4367-91BF-D70C8511A7E6}" srcOrd="1" destOrd="0" parTransId="{ABB720B2-965E-43F4-9D3D-A1A52444E4F7}" sibTransId="{149F5E2B-E8A5-41D1-9732-4A0B13508DAB}"/>
    <dgm:cxn modelId="{23F58871-9CA2-4C72-BFF3-6E419ECA5D01}" type="presOf" srcId="{0D627822-4930-4367-91BF-D70C8511A7E6}" destId="{6A037794-6F6F-463A-A351-C17FCBFB166B}" srcOrd="0" destOrd="0" presId="urn:microsoft.com/office/officeart/2005/8/layout/vList2"/>
    <dgm:cxn modelId="{9C1E5FC6-9DA1-4F0A-9610-AC40ED26DCB5}" type="presOf" srcId="{E964340F-804C-419F-BD57-5CF09357C08D}" destId="{7B4EB933-172D-42FD-999B-96D82695B5BB}" srcOrd="0" destOrd="0" presId="urn:microsoft.com/office/officeart/2005/8/layout/vList2"/>
    <dgm:cxn modelId="{D0514DD4-0604-4BF5-8AF7-BC50018D2227}" type="presOf" srcId="{ABB8377F-41E4-4ED8-8CC8-1C87529F036C}" destId="{F1F1D45F-A485-47BD-9326-16B6F4F2DBFD}" srcOrd="0" destOrd="0" presId="urn:microsoft.com/office/officeart/2005/8/layout/vList2"/>
    <dgm:cxn modelId="{6EF5E5E9-43F4-46FD-9816-2272F6BFB500}" srcId="{ABB8377F-41E4-4ED8-8CC8-1C87529F036C}" destId="{28D3E2D0-7C4E-45C5-8B3D-36A33957DB04}" srcOrd="3" destOrd="0" parTransId="{955283ED-E32D-441F-B48A-950087D0B611}" sibTransId="{6047D959-845D-4F4E-9A3E-87AB9C02074C}"/>
    <dgm:cxn modelId="{C3675CF2-0572-4D1B-9E1D-7A82582C1F8B}" type="presOf" srcId="{28D3E2D0-7C4E-45C5-8B3D-36A33957DB04}" destId="{E793D5F2-9698-4752-A6E1-CF00D15DF30C}" srcOrd="0" destOrd="0" presId="urn:microsoft.com/office/officeart/2005/8/layout/vList2"/>
    <dgm:cxn modelId="{5E625045-F6DB-4545-8A71-8CC0D234A809}" type="presParOf" srcId="{F1F1D45F-A485-47BD-9326-16B6F4F2DBFD}" destId="{10B68C47-657C-43CA-AF23-0DC036EDCF32}" srcOrd="0" destOrd="0" presId="urn:microsoft.com/office/officeart/2005/8/layout/vList2"/>
    <dgm:cxn modelId="{80BEB54C-796C-6E4F-9304-0031466C1062}" type="presParOf" srcId="{F1F1D45F-A485-47BD-9326-16B6F4F2DBFD}" destId="{6563F6D0-3BFE-3941-A432-4755CC206824}" srcOrd="1" destOrd="0" presId="urn:microsoft.com/office/officeart/2005/8/layout/vList2"/>
    <dgm:cxn modelId="{DB8D50D4-68C4-409E-A3CE-2CDECFA7EEF2}" type="presParOf" srcId="{F1F1D45F-A485-47BD-9326-16B6F4F2DBFD}" destId="{6A037794-6F6F-463A-A351-C17FCBFB166B}" srcOrd="2" destOrd="0" presId="urn:microsoft.com/office/officeart/2005/8/layout/vList2"/>
    <dgm:cxn modelId="{6CF602C8-6FC4-49EF-8E21-C221140DA830}" type="presParOf" srcId="{F1F1D45F-A485-47BD-9326-16B6F4F2DBFD}" destId="{4B103262-D9DB-4684-8BCE-ABA8B9F86811}" srcOrd="3" destOrd="0" presId="urn:microsoft.com/office/officeart/2005/8/layout/vList2"/>
    <dgm:cxn modelId="{BAA86F2B-CCD7-4817-9B6D-E8A54463C78A}" type="presParOf" srcId="{F1F1D45F-A485-47BD-9326-16B6F4F2DBFD}" destId="{7B4EB933-172D-42FD-999B-96D82695B5BB}" srcOrd="4" destOrd="0" presId="urn:microsoft.com/office/officeart/2005/8/layout/vList2"/>
    <dgm:cxn modelId="{4875E363-1335-4330-AC56-E4373ACD7F5E}" type="presParOf" srcId="{F1F1D45F-A485-47BD-9326-16B6F4F2DBFD}" destId="{2B5E161E-44CA-4737-9260-6F94ED72738B}" srcOrd="5" destOrd="0" presId="urn:microsoft.com/office/officeart/2005/8/layout/vList2"/>
    <dgm:cxn modelId="{0EF51317-3A07-426C-86DC-90BFB1DCF31B}" type="presParOf" srcId="{F1F1D45F-A485-47BD-9326-16B6F4F2DBFD}" destId="{E793D5F2-9698-4752-A6E1-CF00D15DF30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DFF3A8-57DB-4A4C-B9E9-FC0664A6F3A6}" type="doc">
      <dgm:prSet loTypeId="urn:microsoft.com/office/officeart/2008/layout/VerticalCurvedList" loCatId="" qsTypeId="urn:microsoft.com/office/officeart/2005/8/quickstyle/simple5" qsCatId="simple" csTypeId="urn:microsoft.com/office/officeart/2005/8/colors/accent1_2" csCatId="accent1" phldr="1"/>
      <dgm:spPr/>
      <dgm:t>
        <a:bodyPr/>
        <a:lstStyle/>
        <a:p>
          <a:endParaRPr lang="en-GB"/>
        </a:p>
      </dgm:t>
    </dgm:pt>
    <dgm:pt modelId="{D15D1FAA-AEBC-9541-AFE0-84EFB54661AF}">
      <dgm:prSet/>
      <dgm:spPr>
        <a:solidFill>
          <a:schemeClr val="bg1">
            <a:lumMod val="75000"/>
          </a:schemeClr>
        </a:solidFill>
      </dgm:spPr>
      <dgm:t>
        <a:bodyPr/>
        <a:lstStyle/>
        <a:p>
          <a:r>
            <a:rPr lang="en-US" dirty="0">
              <a:solidFill>
                <a:srgbClr val="002060"/>
              </a:solidFill>
              <a:latin typeface="Calibri Light" panose="020F0302020204030204"/>
              <a:ea typeface="+mj-lt"/>
              <a:cs typeface="+mj-lt"/>
            </a:rPr>
            <a:t>Digital Intelligent </a:t>
          </a:r>
          <a:r>
            <a:rPr lang="en-US" b="1" dirty="0">
              <a:solidFill>
                <a:srgbClr val="FF0000"/>
              </a:solidFill>
              <a:latin typeface="Calibri Light" panose="020F0302020204030204"/>
              <a:ea typeface="+mj-lt"/>
              <a:cs typeface="+mj-lt"/>
            </a:rPr>
            <a:t>Security Services </a:t>
          </a:r>
          <a:r>
            <a:rPr lang="en-US" dirty="0">
              <a:solidFill>
                <a:srgbClr val="002060"/>
              </a:solidFill>
              <a:latin typeface="Calibri Light" panose="020F0302020204030204"/>
              <a:ea typeface="+mj-lt"/>
              <a:cs typeface="+mj-lt"/>
            </a:rPr>
            <a:t>based on Vehicle Data [3] - </a:t>
          </a:r>
          <a:r>
            <a:rPr lang="en-US" dirty="0">
              <a:solidFill>
                <a:srgbClr val="002060"/>
              </a:solidFill>
            </a:rPr>
            <a:t>Behavioral Authentication using ML </a:t>
          </a:r>
          <a:endParaRPr lang="en-US" dirty="0">
            <a:solidFill>
              <a:srgbClr val="002060"/>
            </a:solidFill>
            <a:ea typeface="+mj-lt"/>
            <a:cs typeface="+mj-lt"/>
          </a:endParaRPr>
        </a:p>
      </dgm:t>
    </dgm:pt>
    <dgm:pt modelId="{655C1159-D395-2B40-895D-758FDD2CB921}" type="parTrans" cxnId="{F37D7C9C-35C9-7F48-B2AD-7E9D52A30809}">
      <dgm:prSet/>
      <dgm:spPr/>
      <dgm:t>
        <a:bodyPr/>
        <a:lstStyle/>
        <a:p>
          <a:endParaRPr lang="en-GB"/>
        </a:p>
      </dgm:t>
    </dgm:pt>
    <dgm:pt modelId="{4B3474B0-FFA9-164B-A8E2-7A8C20E895CA}" type="sibTrans" cxnId="{F37D7C9C-35C9-7F48-B2AD-7E9D52A30809}">
      <dgm:prSet/>
      <dgm:spPr/>
      <dgm:t>
        <a:bodyPr/>
        <a:lstStyle/>
        <a:p>
          <a:endParaRPr lang="en-GB"/>
        </a:p>
      </dgm:t>
    </dgm:pt>
    <dgm:pt modelId="{D64F33DF-7489-2047-8214-ED0C7B694CAD}">
      <dgm:prSet/>
      <dgm:spPr>
        <a:solidFill>
          <a:schemeClr val="bg1">
            <a:lumMod val="75000"/>
          </a:schemeClr>
        </a:solidFill>
      </dgm:spPr>
      <dgm:t>
        <a:bodyPr/>
        <a:lstStyle/>
        <a:p>
          <a:r>
            <a:rPr lang="en-US" b="1" dirty="0">
              <a:solidFill>
                <a:srgbClr val="FF0000"/>
              </a:solidFill>
              <a:ea typeface="+mj-lt"/>
              <a:cs typeface="+mj-lt"/>
            </a:rPr>
            <a:t>Detecting</a:t>
          </a:r>
          <a:r>
            <a:rPr lang="en-US" dirty="0">
              <a:solidFill>
                <a:srgbClr val="002060"/>
              </a:solidFill>
              <a:ea typeface="+mj-lt"/>
              <a:cs typeface="+mj-lt"/>
            </a:rPr>
            <a:t> imminent attacks and </a:t>
          </a:r>
          <a:r>
            <a:rPr lang="en-US" b="1" dirty="0">
              <a:solidFill>
                <a:srgbClr val="FF0000"/>
              </a:solidFill>
              <a:ea typeface="+mj-lt"/>
              <a:cs typeface="+mj-lt"/>
            </a:rPr>
            <a:t>recovery - </a:t>
          </a:r>
          <a:r>
            <a:rPr lang="en-US" dirty="0">
              <a:solidFill>
                <a:srgbClr val="002060"/>
              </a:solidFill>
              <a:ea typeface="+mj-lt"/>
              <a:cs typeface="+mj-lt"/>
            </a:rPr>
            <a:t>Flow Integrity: Specification and Enforcement [1]</a:t>
          </a:r>
          <a:endParaRPr lang="en-US" b="1" dirty="0">
            <a:solidFill>
              <a:srgbClr val="FF0000"/>
            </a:solidFill>
            <a:ea typeface="+mj-lt"/>
            <a:cs typeface="+mj-lt"/>
          </a:endParaRPr>
        </a:p>
      </dgm:t>
    </dgm:pt>
    <dgm:pt modelId="{BE1244CC-39D7-524D-8724-ACFDAA19D850}" type="parTrans" cxnId="{4DDEA158-5E04-1A4E-B17F-8F422B86F917}">
      <dgm:prSet/>
      <dgm:spPr/>
      <dgm:t>
        <a:bodyPr/>
        <a:lstStyle/>
        <a:p>
          <a:endParaRPr lang="en-GB"/>
        </a:p>
      </dgm:t>
    </dgm:pt>
    <dgm:pt modelId="{660A95DF-F1F8-8F44-8147-B5A77A21A7B3}" type="sibTrans" cxnId="{4DDEA158-5E04-1A4E-B17F-8F422B86F917}">
      <dgm:prSet/>
      <dgm:spPr/>
      <dgm:t>
        <a:bodyPr/>
        <a:lstStyle/>
        <a:p>
          <a:endParaRPr lang="en-GB"/>
        </a:p>
      </dgm:t>
    </dgm:pt>
    <dgm:pt modelId="{07982D34-9149-4041-989A-83BEC9B07207}">
      <dgm:prSet phldrT="[Text]"/>
      <dgm:spPr>
        <a:solidFill>
          <a:schemeClr val="bg1">
            <a:lumMod val="75000"/>
          </a:schemeClr>
        </a:solidFill>
      </dgm:spPr>
      <dgm:t>
        <a:bodyPr/>
        <a:lstStyle/>
        <a:p>
          <a:r>
            <a:rPr lang="en-US" dirty="0">
              <a:solidFill>
                <a:srgbClr val="002060"/>
              </a:solidFill>
              <a:ea typeface="+mj-lt"/>
              <a:cs typeface="+mj-lt"/>
            </a:rPr>
            <a:t>IAVS- Intelligent Active Network </a:t>
          </a:r>
          <a:r>
            <a:rPr lang="en-US" b="1" dirty="0">
              <a:solidFill>
                <a:srgbClr val="FF0000"/>
              </a:solidFill>
              <a:ea typeface="+mj-lt"/>
              <a:cs typeface="+mj-lt"/>
            </a:rPr>
            <a:t>Vulnerability Scanner - </a:t>
          </a:r>
          <a:r>
            <a:rPr lang="en-US" dirty="0">
              <a:solidFill>
                <a:srgbClr val="002060"/>
              </a:solidFill>
            </a:rPr>
            <a:t>Vulnerability scanners, reconnaissance phase of EH [4]</a:t>
          </a:r>
          <a:endParaRPr lang="en-GB" b="1" dirty="0">
            <a:solidFill>
              <a:srgbClr val="FF0000"/>
            </a:solidFill>
          </a:endParaRPr>
        </a:p>
      </dgm:t>
    </dgm:pt>
    <dgm:pt modelId="{17A25EBB-ECE6-6449-917F-506070E407A5}" type="parTrans" cxnId="{7BF4AAD5-156C-3C4E-9A0D-7B0FC77C9FFB}">
      <dgm:prSet/>
      <dgm:spPr/>
      <dgm:t>
        <a:bodyPr/>
        <a:lstStyle/>
        <a:p>
          <a:endParaRPr lang="en-GB"/>
        </a:p>
      </dgm:t>
    </dgm:pt>
    <dgm:pt modelId="{BCD82DC9-245A-9E47-A173-842EBDCB2907}" type="sibTrans" cxnId="{7BF4AAD5-156C-3C4E-9A0D-7B0FC77C9FFB}">
      <dgm:prSet/>
      <dgm:spPr/>
      <dgm:t>
        <a:bodyPr/>
        <a:lstStyle/>
        <a:p>
          <a:endParaRPr lang="en-GB"/>
        </a:p>
      </dgm:t>
    </dgm:pt>
    <dgm:pt modelId="{933B75AA-4716-454A-8DBC-534E802AA929}">
      <dgm:prSet phldrT="[Text]"/>
      <dgm:spPr>
        <a:solidFill>
          <a:schemeClr val="bg1">
            <a:lumMod val="75000"/>
          </a:schemeClr>
        </a:solidFill>
      </dgm:spPr>
      <dgm:t>
        <a:bodyPr/>
        <a:lstStyle/>
        <a:p>
          <a:pPr rtl="0"/>
          <a:r>
            <a:rPr lang="en-US" b="1" dirty="0">
              <a:solidFill>
                <a:srgbClr val="FF0000"/>
              </a:solidFill>
              <a:ea typeface="+mj-lt"/>
              <a:cs typeface="+mj-lt"/>
            </a:rPr>
            <a:t>Standards, and Requirements</a:t>
          </a:r>
          <a:r>
            <a:rPr lang="en-US" dirty="0">
              <a:solidFill>
                <a:srgbClr val="002060"/>
              </a:solidFill>
              <a:ea typeface="+mj-lt"/>
              <a:cs typeface="+mj-lt"/>
            </a:rPr>
            <a:t> - Classification of </a:t>
          </a:r>
          <a:r>
            <a:rPr lang="en-US" b="1" dirty="0">
              <a:solidFill>
                <a:srgbClr val="FF0000"/>
              </a:solidFill>
              <a:ea typeface="+mj-lt"/>
              <a:cs typeface="+mj-lt"/>
            </a:rPr>
            <a:t>Security Requirements </a:t>
          </a:r>
          <a:r>
            <a:rPr lang="en-US" dirty="0">
              <a:solidFill>
                <a:srgbClr val="002060"/>
              </a:solidFill>
              <a:ea typeface="+mj-lt"/>
              <a:cs typeface="+mj-lt"/>
            </a:rPr>
            <a:t>of Software Systems [2], General Data Protection Regulation (GDPR) [5]</a:t>
          </a:r>
          <a:endParaRPr lang="en-GB" dirty="0">
            <a:solidFill>
              <a:srgbClr val="002060"/>
            </a:solidFill>
          </a:endParaRPr>
        </a:p>
      </dgm:t>
    </dgm:pt>
    <dgm:pt modelId="{8C95AEAD-5E06-B14C-BE0B-7E2112E16FF9}" type="parTrans" cxnId="{02EFD366-AF77-C142-81CE-FFF8A896416A}">
      <dgm:prSet/>
      <dgm:spPr/>
      <dgm:t>
        <a:bodyPr/>
        <a:lstStyle/>
        <a:p>
          <a:endParaRPr lang="en-GB"/>
        </a:p>
      </dgm:t>
    </dgm:pt>
    <dgm:pt modelId="{9D50D4EF-827E-D942-BFBF-62C441509C3B}" type="sibTrans" cxnId="{02EFD366-AF77-C142-81CE-FFF8A896416A}">
      <dgm:prSet/>
      <dgm:spPr/>
      <dgm:t>
        <a:bodyPr/>
        <a:lstStyle/>
        <a:p>
          <a:endParaRPr lang="en-GB"/>
        </a:p>
      </dgm:t>
    </dgm:pt>
    <dgm:pt modelId="{D64C1A41-79E2-7D41-B939-FB3832AB0514}">
      <dgm:prSet/>
      <dgm:spPr>
        <a:solidFill>
          <a:schemeClr val="bg1">
            <a:lumMod val="95000"/>
          </a:schemeClr>
        </a:solidFill>
      </dgm:spPr>
      <dgm:t>
        <a:bodyPr/>
        <a:lstStyle/>
        <a:p>
          <a:r>
            <a:rPr lang="en-US" b="1" dirty="0">
              <a:solidFill>
                <a:srgbClr val="FF0000"/>
              </a:solidFill>
              <a:ea typeface="+mj-lt"/>
              <a:cs typeface="+mj-lt"/>
            </a:rPr>
            <a:t>Prevention</a:t>
          </a:r>
          <a:r>
            <a:rPr lang="en-US" dirty="0">
              <a:solidFill>
                <a:srgbClr val="002060"/>
              </a:solidFill>
              <a:ea typeface="+mj-lt"/>
              <a:cs typeface="+mj-lt"/>
            </a:rPr>
            <a:t>: Language-based security[10] -</a:t>
          </a:r>
          <a:r>
            <a:rPr lang="en-US" b="1" dirty="0">
              <a:solidFill>
                <a:schemeClr val="tx1"/>
              </a:solidFill>
              <a:ea typeface="+mj-lt"/>
              <a:cs typeface="+mj-lt"/>
            </a:rPr>
            <a:t> </a:t>
          </a:r>
          <a:r>
            <a:rPr lang="en-US" dirty="0">
              <a:solidFill>
                <a:schemeClr val="tx1"/>
              </a:solidFill>
              <a:ea typeface="+mj-lt"/>
              <a:cs typeface="+mj-lt"/>
            </a:rPr>
            <a:t>Interaction Non-interference Distributed OO Systems [9], IoT DDOS [11]</a:t>
          </a:r>
          <a:endParaRPr lang="en-US" dirty="0">
            <a:solidFill>
              <a:srgbClr val="002060"/>
            </a:solidFill>
            <a:ea typeface="+mj-lt"/>
            <a:cs typeface="+mj-lt"/>
          </a:endParaRPr>
        </a:p>
      </dgm:t>
    </dgm:pt>
    <dgm:pt modelId="{FCD4F310-54BA-4E43-B9AF-26E738AEB3C2}" type="parTrans" cxnId="{243942B3-97F5-9345-9C66-739DE4306FDD}">
      <dgm:prSet/>
      <dgm:spPr/>
      <dgm:t>
        <a:bodyPr/>
        <a:lstStyle/>
        <a:p>
          <a:endParaRPr lang="en-GB"/>
        </a:p>
      </dgm:t>
    </dgm:pt>
    <dgm:pt modelId="{5299D651-1BDC-D345-BED0-238488089E55}" type="sibTrans" cxnId="{243942B3-97F5-9345-9C66-739DE4306FDD}">
      <dgm:prSet/>
      <dgm:spPr/>
      <dgm:t>
        <a:bodyPr/>
        <a:lstStyle/>
        <a:p>
          <a:endParaRPr lang="en-GB"/>
        </a:p>
      </dgm:t>
    </dgm:pt>
    <dgm:pt modelId="{1C9E4903-A16D-F444-A0F7-D4D0E5B11A39}">
      <dgm:prSet phldr="0"/>
      <dgm:spPr>
        <a:solidFill>
          <a:schemeClr val="bg1">
            <a:lumMod val="95000"/>
          </a:schemeClr>
        </a:solidFill>
      </dgm:spPr>
      <dgm:t>
        <a:bodyPr/>
        <a:lstStyle/>
        <a:p>
          <a:r>
            <a:rPr lang="en-US" b="1" dirty="0">
              <a:solidFill>
                <a:srgbClr val="FF0000"/>
              </a:solidFill>
              <a:ea typeface="+mj-lt"/>
              <a:cs typeface="+mj-lt"/>
            </a:rPr>
            <a:t>Response</a:t>
          </a:r>
          <a:r>
            <a:rPr lang="en-US" dirty="0">
              <a:solidFill>
                <a:schemeClr val="tx1"/>
              </a:solidFill>
              <a:ea typeface="+mj-lt"/>
              <a:cs typeface="+mj-lt"/>
            </a:rPr>
            <a:t>: Decision-Making Systems Software Development Process in Crisis Situations [8] </a:t>
          </a:r>
          <a:endParaRPr lang="en-US" dirty="0">
            <a:solidFill>
              <a:schemeClr val="tx1"/>
            </a:solidFill>
          </a:endParaRPr>
        </a:p>
      </dgm:t>
    </dgm:pt>
    <dgm:pt modelId="{29B069E2-53C4-6A4C-9BB7-A3056C424619}" type="parTrans" cxnId="{AC5CA76C-F8D2-F648-AA36-915B259134F5}">
      <dgm:prSet/>
      <dgm:spPr/>
      <dgm:t>
        <a:bodyPr/>
        <a:lstStyle/>
        <a:p>
          <a:endParaRPr lang="en-GB"/>
        </a:p>
      </dgm:t>
    </dgm:pt>
    <dgm:pt modelId="{84AC2339-D801-3A45-912E-9D755EBA4A62}" type="sibTrans" cxnId="{AC5CA76C-F8D2-F648-AA36-915B259134F5}">
      <dgm:prSet/>
      <dgm:spPr/>
      <dgm:t>
        <a:bodyPr/>
        <a:lstStyle/>
        <a:p>
          <a:endParaRPr lang="en-GB"/>
        </a:p>
      </dgm:t>
    </dgm:pt>
    <dgm:pt modelId="{60CC320E-067F-B54A-A48B-2B03BE9D2B18}">
      <dgm:prSet/>
      <dgm:spPr/>
    </dgm:pt>
    <dgm:pt modelId="{5F74D0EF-5C57-A545-BE1A-D054DA8B830F}" type="parTrans" cxnId="{F2DF9D5C-B377-AF46-A06F-534E84F87EBC}">
      <dgm:prSet/>
      <dgm:spPr/>
      <dgm:t>
        <a:bodyPr/>
        <a:lstStyle/>
        <a:p>
          <a:endParaRPr lang="en-GB"/>
        </a:p>
      </dgm:t>
    </dgm:pt>
    <dgm:pt modelId="{5503B708-9BE4-3940-9F83-6F0550B84882}" type="sibTrans" cxnId="{F2DF9D5C-B377-AF46-A06F-534E84F87EBC}">
      <dgm:prSet/>
      <dgm:spPr/>
      <dgm:t>
        <a:bodyPr/>
        <a:lstStyle/>
        <a:p>
          <a:endParaRPr lang="en-GB"/>
        </a:p>
      </dgm:t>
    </dgm:pt>
    <dgm:pt modelId="{CC198BE4-903C-47F8-BBFB-BB1FEC4470FE}">
      <dgm:prSet phldr="0"/>
      <dgm:spPr>
        <a:solidFill>
          <a:schemeClr val="bg1">
            <a:lumMod val="95000"/>
          </a:schemeClr>
        </a:solidFill>
      </dgm:spPr>
      <dgm:t>
        <a:bodyPr/>
        <a:lstStyle/>
        <a:p>
          <a:pPr rtl="0"/>
          <a:r>
            <a:rPr lang="en-US" dirty="0">
              <a:solidFill>
                <a:schemeClr val="tx1"/>
              </a:solidFill>
            </a:rPr>
            <a:t>Securing IoT Architecture (</a:t>
          </a:r>
          <a:r>
            <a:rPr lang="en-US" b="1" dirty="0">
              <a:solidFill>
                <a:srgbClr val="FF0000"/>
              </a:solidFill>
            </a:rPr>
            <a:t>target system</a:t>
          </a:r>
          <a:r>
            <a:rPr lang="en-US" dirty="0">
              <a:solidFill>
                <a:schemeClr val="tx1"/>
              </a:solidFill>
            </a:rPr>
            <a:t>) [6]</a:t>
          </a:r>
        </a:p>
      </dgm:t>
    </dgm:pt>
    <dgm:pt modelId="{683FDAB8-A723-41D6-B191-44C3D41E04D7}" type="sibTrans" cxnId="{702A2C8E-73E8-4AD2-8633-0220B1CE53E0}">
      <dgm:prSet/>
      <dgm:spPr/>
      <dgm:t>
        <a:bodyPr/>
        <a:lstStyle/>
        <a:p>
          <a:endParaRPr lang="en-GB"/>
        </a:p>
      </dgm:t>
    </dgm:pt>
    <dgm:pt modelId="{DA860D57-836B-4BE5-94BC-9BC15A0F013A}" type="parTrans" cxnId="{702A2C8E-73E8-4AD2-8633-0220B1CE53E0}">
      <dgm:prSet/>
      <dgm:spPr/>
      <dgm:t>
        <a:bodyPr/>
        <a:lstStyle/>
        <a:p>
          <a:endParaRPr lang="en-GB"/>
        </a:p>
      </dgm:t>
    </dgm:pt>
    <dgm:pt modelId="{14E68964-8F82-4447-AEF8-2300E8E158FD}" type="pres">
      <dgm:prSet presAssocID="{C5DFF3A8-57DB-4A4C-B9E9-FC0664A6F3A6}" presName="Name0" presStyleCnt="0">
        <dgm:presLayoutVars>
          <dgm:chMax val="7"/>
          <dgm:chPref val="7"/>
          <dgm:dir/>
        </dgm:presLayoutVars>
      </dgm:prSet>
      <dgm:spPr/>
    </dgm:pt>
    <dgm:pt modelId="{8AC0AB9C-6B64-0848-BF84-67BFFE360118}" type="pres">
      <dgm:prSet presAssocID="{C5DFF3A8-57DB-4A4C-B9E9-FC0664A6F3A6}" presName="Name1" presStyleCnt="0"/>
      <dgm:spPr/>
    </dgm:pt>
    <dgm:pt modelId="{5C36A77C-F854-D94D-BF1F-CF768AE02AE4}" type="pres">
      <dgm:prSet presAssocID="{C5DFF3A8-57DB-4A4C-B9E9-FC0664A6F3A6}" presName="cycle" presStyleCnt="0"/>
      <dgm:spPr/>
    </dgm:pt>
    <dgm:pt modelId="{1F03017F-0128-154C-841F-5A83A0C208B2}" type="pres">
      <dgm:prSet presAssocID="{C5DFF3A8-57DB-4A4C-B9E9-FC0664A6F3A6}" presName="srcNode" presStyleLbl="node1" presStyleIdx="0" presStyleCnt="7"/>
      <dgm:spPr/>
    </dgm:pt>
    <dgm:pt modelId="{336C1E10-8FD7-074C-8ED3-03084FAF5EA9}" type="pres">
      <dgm:prSet presAssocID="{C5DFF3A8-57DB-4A4C-B9E9-FC0664A6F3A6}" presName="conn" presStyleLbl="parChTrans1D2" presStyleIdx="0" presStyleCnt="1"/>
      <dgm:spPr/>
    </dgm:pt>
    <dgm:pt modelId="{855E24EC-6276-464D-B15D-B9B8AACA1E43}" type="pres">
      <dgm:prSet presAssocID="{C5DFF3A8-57DB-4A4C-B9E9-FC0664A6F3A6}" presName="extraNode" presStyleLbl="node1" presStyleIdx="0" presStyleCnt="7"/>
      <dgm:spPr/>
    </dgm:pt>
    <dgm:pt modelId="{99449DE4-81D5-6744-A26E-23AFE57823BB}" type="pres">
      <dgm:prSet presAssocID="{C5DFF3A8-57DB-4A4C-B9E9-FC0664A6F3A6}" presName="dstNode" presStyleLbl="node1" presStyleIdx="0" presStyleCnt="7"/>
      <dgm:spPr/>
    </dgm:pt>
    <dgm:pt modelId="{F5754AE8-FEEF-704C-A348-50A3009D5204}" type="pres">
      <dgm:prSet presAssocID="{933B75AA-4716-454A-8DBC-534E802AA929}" presName="text_1" presStyleLbl="node1" presStyleIdx="0" presStyleCnt="7">
        <dgm:presLayoutVars>
          <dgm:bulletEnabled val="1"/>
        </dgm:presLayoutVars>
      </dgm:prSet>
      <dgm:spPr/>
    </dgm:pt>
    <dgm:pt modelId="{71A44345-BC64-364D-A8CA-70A20641472B}" type="pres">
      <dgm:prSet presAssocID="{933B75AA-4716-454A-8DBC-534E802AA929}" presName="accent_1" presStyleCnt="0"/>
      <dgm:spPr/>
    </dgm:pt>
    <dgm:pt modelId="{E8EC6F94-27B2-9643-BDF1-71D448197492}" type="pres">
      <dgm:prSet presAssocID="{933B75AA-4716-454A-8DBC-534E802AA929}" presName="accentRepeatNode" presStyleLbl="solidFgAcc1" presStyleIdx="0" presStyleCnt="7"/>
      <dgm:spPr/>
    </dgm:pt>
    <dgm:pt modelId="{7E113679-4B0D-9641-AA1C-7C9A02B6ECE6}" type="pres">
      <dgm:prSet presAssocID="{07982D34-9149-4041-989A-83BEC9B07207}" presName="text_2" presStyleLbl="node1" presStyleIdx="1" presStyleCnt="7">
        <dgm:presLayoutVars>
          <dgm:bulletEnabled val="1"/>
        </dgm:presLayoutVars>
      </dgm:prSet>
      <dgm:spPr/>
    </dgm:pt>
    <dgm:pt modelId="{A220F2A4-5CA1-9945-98BB-D11B695344A7}" type="pres">
      <dgm:prSet presAssocID="{07982D34-9149-4041-989A-83BEC9B07207}" presName="accent_2" presStyleCnt="0"/>
      <dgm:spPr/>
    </dgm:pt>
    <dgm:pt modelId="{704C1518-229C-FE4A-A624-3E88B689C75B}" type="pres">
      <dgm:prSet presAssocID="{07982D34-9149-4041-989A-83BEC9B07207}" presName="accentRepeatNode" presStyleLbl="solidFgAcc1" presStyleIdx="1" presStyleCnt="7"/>
      <dgm:spPr/>
    </dgm:pt>
    <dgm:pt modelId="{FB110C54-7CD5-A34B-A0B4-C1E48B06F491}" type="pres">
      <dgm:prSet presAssocID="{D15D1FAA-AEBC-9541-AFE0-84EFB54661AF}" presName="text_3" presStyleLbl="node1" presStyleIdx="2" presStyleCnt="7">
        <dgm:presLayoutVars>
          <dgm:bulletEnabled val="1"/>
        </dgm:presLayoutVars>
      </dgm:prSet>
      <dgm:spPr/>
    </dgm:pt>
    <dgm:pt modelId="{ECDC2499-7DA9-DB47-BC58-D28377FCB829}" type="pres">
      <dgm:prSet presAssocID="{D15D1FAA-AEBC-9541-AFE0-84EFB54661AF}" presName="accent_3" presStyleCnt="0"/>
      <dgm:spPr/>
    </dgm:pt>
    <dgm:pt modelId="{744C3CE6-6E57-EF44-8C4D-9EEDD4D26C28}" type="pres">
      <dgm:prSet presAssocID="{D15D1FAA-AEBC-9541-AFE0-84EFB54661AF}" presName="accentRepeatNode" presStyleLbl="solidFgAcc1" presStyleIdx="2" presStyleCnt="7"/>
      <dgm:spPr/>
    </dgm:pt>
    <dgm:pt modelId="{D315DE4B-5866-F647-ADF2-B8649C3AEEB9}" type="pres">
      <dgm:prSet presAssocID="{D64F33DF-7489-2047-8214-ED0C7B694CAD}" presName="text_4" presStyleLbl="node1" presStyleIdx="3" presStyleCnt="7">
        <dgm:presLayoutVars>
          <dgm:bulletEnabled val="1"/>
        </dgm:presLayoutVars>
      </dgm:prSet>
      <dgm:spPr/>
    </dgm:pt>
    <dgm:pt modelId="{784A5BDB-DD3E-8442-BCA4-06CCB588B2E3}" type="pres">
      <dgm:prSet presAssocID="{D64F33DF-7489-2047-8214-ED0C7B694CAD}" presName="accent_4" presStyleCnt="0"/>
      <dgm:spPr/>
    </dgm:pt>
    <dgm:pt modelId="{FDCB184B-5C9F-6A46-8AD3-4CBB722ABF0F}" type="pres">
      <dgm:prSet presAssocID="{D64F33DF-7489-2047-8214-ED0C7B694CAD}" presName="accentRepeatNode" presStyleLbl="solidFgAcc1" presStyleIdx="3" presStyleCnt="7"/>
      <dgm:spPr/>
    </dgm:pt>
    <dgm:pt modelId="{BFD8D038-4832-984C-B8AE-72D1AFB2788B}" type="pres">
      <dgm:prSet presAssocID="{D64C1A41-79E2-7D41-B939-FB3832AB0514}" presName="text_5" presStyleLbl="node1" presStyleIdx="4" presStyleCnt="7">
        <dgm:presLayoutVars>
          <dgm:bulletEnabled val="1"/>
        </dgm:presLayoutVars>
      </dgm:prSet>
      <dgm:spPr/>
    </dgm:pt>
    <dgm:pt modelId="{4E79D0E3-5CFA-1349-B720-2F660F0F8F32}" type="pres">
      <dgm:prSet presAssocID="{D64C1A41-79E2-7D41-B939-FB3832AB0514}" presName="accent_5" presStyleCnt="0"/>
      <dgm:spPr/>
    </dgm:pt>
    <dgm:pt modelId="{768968AC-FCD9-F645-A954-C440776924C2}" type="pres">
      <dgm:prSet presAssocID="{D64C1A41-79E2-7D41-B939-FB3832AB0514}" presName="accentRepeatNode" presStyleLbl="solidFgAcc1" presStyleIdx="4" presStyleCnt="7"/>
      <dgm:spPr/>
    </dgm:pt>
    <dgm:pt modelId="{DA18BDA3-89A0-A64E-8028-9BE8156C0DF4}" type="pres">
      <dgm:prSet presAssocID="{CC198BE4-903C-47F8-BBFB-BB1FEC4470FE}" presName="text_6" presStyleLbl="node1" presStyleIdx="5" presStyleCnt="7">
        <dgm:presLayoutVars>
          <dgm:bulletEnabled val="1"/>
        </dgm:presLayoutVars>
      </dgm:prSet>
      <dgm:spPr/>
    </dgm:pt>
    <dgm:pt modelId="{E994E413-8302-BF44-964A-DCB469535757}" type="pres">
      <dgm:prSet presAssocID="{CC198BE4-903C-47F8-BBFB-BB1FEC4470FE}" presName="accent_6" presStyleCnt="0"/>
      <dgm:spPr/>
    </dgm:pt>
    <dgm:pt modelId="{5429F3BB-0815-824A-B189-00AE45C4A6D4}" type="pres">
      <dgm:prSet presAssocID="{CC198BE4-903C-47F8-BBFB-BB1FEC4470FE}" presName="accentRepeatNode" presStyleLbl="solidFgAcc1" presStyleIdx="5" presStyleCnt="7"/>
      <dgm:spPr/>
    </dgm:pt>
    <dgm:pt modelId="{6B6CD498-DAF5-5341-BB87-C289C00AEFEA}" type="pres">
      <dgm:prSet presAssocID="{1C9E4903-A16D-F444-A0F7-D4D0E5B11A39}" presName="text_7" presStyleLbl="node1" presStyleIdx="6" presStyleCnt="7">
        <dgm:presLayoutVars>
          <dgm:bulletEnabled val="1"/>
        </dgm:presLayoutVars>
      </dgm:prSet>
      <dgm:spPr/>
    </dgm:pt>
    <dgm:pt modelId="{E399A013-33DB-2347-9442-FBADCA1828F3}" type="pres">
      <dgm:prSet presAssocID="{1C9E4903-A16D-F444-A0F7-D4D0E5B11A39}" presName="accent_7" presStyleCnt="0"/>
      <dgm:spPr/>
    </dgm:pt>
    <dgm:pt modelId="{3A24EB14-A6A4-D140-962A-A40A000D1B14}" type="pres">
      <dgm:prSet presAssocID="{1C9E4903-A16D-F444-A0F7-D4D0E5B11A39}" presName="accentRepeatNode" presStyleLbl="solidFgAcc1" presStyleIdx="6" presStyleCnt="7"/>
      <dgm:spPr/>
    </dgm:pt>
  </dgm:ptLst>
  <dgm:cxnLst>
    <dgm:cxn modelId="{2F245425-8893-D244-B02E-CF93DE5A4E24}" type="presOf" srcId="{CC198BE4-903C-47F8-BBFB-BB1FEC4470FE}" destId="{DA18BDA3-89A0-A64E-8028-9BE8156C0DF4}" srcOrd="0" destOrd="0" presId="urn:microsoft.com/office/officeart/2008/layout/VerticalCurvedList"/>
    <dgm:cxn modelId="{C8364C47-0356-C842-997E-6635C0AFFD79}" type="presOf" srcId="{933B75AA-4716-454A-8DBC-534E802AA929}" destId="{F5754AE8-FEEF-704C-A348-50A3009D5204}" srcOrd="0" destOrd="0" presId="urn:microsoft.com/office/officeart/2008/layout/VerticalCurvedList"/>
    <dgm:cxn modelId="{62E7DE51-7DA1-EA43-9DC4-7C3EA20A629D}" type="presOf" srcId="{D64F33DF-7489-2047-8214-ED0C7B694CAD}" destId="{D315DE4B-5866-F647-ADF2-B8649C3AEEB9}" srcOrd="0" destOrd="0" presId="urn:microsoft.com/office/officeart/2008/layout/VerticalCurvedList"/>
    <dgm:cxn modelId="{4DDEA158-5E04-1A4E-B17F-8F422B86F917}" srcId="{C5DFF3A8-57DB-4A4C-B9E9-FC0664A6F3A6}" destId="{D64F33DF-7489-2047-8214-ED0C7B694CAD}" srcOrd="3" destOrd="0" parTransId="{BE1244CC-39D7-524D-8724-ACFDAA19D850}" sibTransId="{660A95DF-F1F8-8F44-8147-B5A77A21A7B3}"/>
    <dgm:cxn modelId="{F2DF9D5C-B377-AF46-A06F-534E84F87EBC}" srcId="{C5DFF3A8-57DB-4A4C-B9E9-FC0664A6F3A6}" destId="{60CC320E-067F-B54A-A48B-2B03BE9D2B18}" srcOrd="7" destOrd="0" parTransId="{5F74D0EF-5C57-A545-BE1A-D054DA8B830F}" sibTransId="{5503B708-9BE4-3940-9F83-6F0550B84882}"/>
    <dgm:cxn modelId="{02EFD366-AF77-C142-81CE-FFF8A896416A}" srcId="{C5DFF3A8-57DB-4A4C-B9E9-FC0664A6F3A6}" destId="{933B75AA-4716-454A-8DBC-534E802AA929}" srcOrd="0" destOrd="0" parTransId="{8C95AEAD-5E06-B14C-BE0B-7E2112E16FF9}" sibTransId="{9D50D4EF-827E-D942-BFBF-62C441509C3B}"/>
    <dgm:cxn modelId="{772A556A-2DC1-E741-A591-4BD2A441CFB5}" type="presOf" srcId="{1C9E4903-A16D-F444-A0F7-D4D0E5B11A39}" destId="{6B6CD498-DAF5-5341-BB87-C289C00AEFEA}" srcOrd="0" destOrd="0" presId="urn:microsoft.com/office/officeart/2008/layout/VerticalCurvedList"/>
    <dgm:cxn modelId="{AC5CA76C-F8D2-F648-AA36-915B259134F5}" srcId="{C5DFF3A8-57DB-4A4C-B9E9-FC0664A6F3A6}" destId="{1C9E4903-A16D-F444-A0F7-D4D0E5B11A39}" srcOrd="6" destOrd="0" parTransId="{29B069E2-53C4-6A4C-9BB7-A3056C424619}" sibTransId="{84AC2339-D801-3A45-912E-9D755EBA4A62}"/>
    <dgm:cxn modelId="{B2AB017F-23E7-D247-8F70-69340FF46367}" type="presOf" srcId="{D15D1FAA-AEBC-9541-AFE0-84EFB54661AF}" destId="{FB110C54-7CD5-A34B-A0B4-C1E48B06F491}" srcOrd="0" destOrd="0" presId="urn:microsoft.com/office/officeart/2008/layout/VerticalCurvedList"/>
    <dgm:cxn modelId="{0B0A6687-226F-8748-BCF4-E593103D30C4}" type="presOf" srcId="{9D50D4EF-827E-D942-BFBF-62C441509C3B}" destId="{336C1E10-8FD7-074C-8ED3-03084FAF5EA9}" srcOrd="0" destOrd="0" presId="urn:microsoft.com/office/officeart/2008/layout/VerticalCurvedList"/>
    <dgm:cxn modelId="{702A2C8E-73E8-4AD2-8633-0220B1CE53E0}" srcId="{C5DFF3A8-57DB-4A4C-B9E9-FC0664A6F3A6}" destId="{CC198BE4-903C-47F8-BBFB-BB1FEC4470FE}" srcOrd="5" destOrd="0" parTransId="{DA860D57-836B-4BE5-94BC-9BC15A0F013A}" sibTransId="{683FDAB8-A723-41D6-B191-44C3D41E04D7}"/>
    <dgm:cxn modelId="{AABF8F9B-7621-5E4E-AA37-2710C29869FB}" type="presOf" srcId="{07982D34-9149-4041-989A-83BEC9B07207}" destId="{7E113679-4B0D-9641-AA1C-7C9A02B6ECE6}" srcOrd="0" destOrd="0" presId="urn:microsoft.com/office/officeart/2008/layout/VerticalCurvedList"/>
    <dgm:cxn modelId="{F37D7C9C-35C9-7F48-B2AD-7E9D52A30809}" srcId="{C5DFF3A8-57DB-4A4C-B9E9-FC0664A6F3A6}" destId="{D15D1FAA-AEBC-9541-AFE0-84EFB54661AF}" srcOrd="2" destOrd="0" parTransId="{655C1159-D395-2B40-895D-758FDD2CB921}" sibTransId="{4B3474B0-FFA9-164B-A8E2-7A8C20E895CA}"/>
    <dgm:cxn modelId="{243942B3-97F5-9345-9C66-739DE4306FDD}" srcId="{C5DFF3A8-57DB-4A4C-B9E9-FC0664A6F3A6}" destId="{D64C1A41-79E2-7D41-B939-FB3832AB0514}" srcOrd="4" destOrd="0" parTransId="{FCD4F310-54BA-4E43-B9AF-26E738AEB3C2}" sibTransId="{5299D651-1BDC-D345-BED0-238488089E55}"/>
    <dgm:cxn modelId="{206445D5-3C33-714E-A221-E09C51F2F053}" type="presOf" srcId="{D64C1A41-79E2-7D41-B939-FB3832AB0514}" destId="{BFD8D038-4832-984C-B8AE-72D1AFB2788B}" srcOrd="0" destOrd="0" presId="urn:microsoft.com/office/officeart/2008/layout/VerticalCurvedList"/>
    <dgm:cxn modelId="{7BF4AAD5-156C-3C4E-9A0D-7B0FC77C9FFB}" srcId="{C5DFF3A8-57DB-4A4C-B9E9-FC0664A6F3A6}" destId="{07982D34-9149-4041-989A-83BEC9B07207}" srcOrd="1" destOrd="0" parTransId="{17A25EBB-ECE6-6449-917F-506070E407A5}" sibTransId="{BCD82DC9-245A-9E47-A173-842EBDCB2907}"/>
    <dgm:cxn modelId="{1269C3D9-B95E-B449-AD95-D20C4BF9C02B}" type="presOf" srcId="{C5DFF3A8-57DB-4A4C-B9E9-FC0664A6F3A6}" destId="{14E68964-8F82-4447-AEF8-2300E8E158FD}" srcOrd="0" destOrd="0" presId="urn:microsoft.com/office/officeart/2008/layout/VerticalCurvedList"/>
    <dgm:cxn modelId="{F2AD5C91-4289-4E89-9724-B313A73AA6CB}" type="presParOf" srcId="{14E68964-8F82-4447-AEF8-2300E8E158FD}" destId="{8AC0AB9C-6B64-0848-BF84-67BFFE360118}" srcOrd="0" destOrd="0" presId="urn:microsoft.com/office/officeart/2008/layout/VerticalCurvedList"/>
    <dgm:cxn modelId="{FBB11BF1-CF7A-4986-B12F-F7210D2BB58A}" type="presParOf" srcId="{8AC0AB9C-6B64-0848-BF84-67BFFE360118}" destId="{5C36A77C-F854-D94D-BF1F-CF768AE02AE4}" srcOrd="0" destOrd="0" presId="urn:microsoft.com/office/officeart/2008/layout/VerticalCurvedList"/>
    <dgm:cxn modelId="{E2BEA1DB-CF90-42DC-A676-F3A3E447A432}" type="presParOf" srcId="{5C36A77C-F854-D94D-BF1F-CF768AE02AE4}" destId="{1F03017F-0128-154C-841F-5A83A0C208B2}" srcOrd="0" destOrd="0" presId="urn:microsoft.com/office/officeart/2008/layout/VerticalCurvedList"/>
    <dgm:cxn modelId="{C6B306E8-845B-437A-A1DC-9CECCCE083D2}" type="presParOf" srcId="{5C36A77C-F854-D94D-BF1F-CF768AE02AE4}" destId="{336C1E10-8FD7-074C-8ED3-03084FAF5EA9}" srcOrd="1" destOrd="0" presId="urn:microsoft.com/office/officeart/2008/layout/VerticalCurvedList"/>
    <dgm:cxn modelId="{F0DA647B-57F6-49A0-8F07-60A53F67696C}" type="presParOf" srcId="{5C36A77C-F854-D94D-BF1F-CF768AE02AE4}" destId="{855E24EC-6276-464D-B15D-B9B8AACA1E43}" srcOrd="2" destOrd="0" presId="urn:microsoft.com/office/officeart/2008/layout/VerticalCurvedList"/>
    <dgm:cxn modelId="{210902D1-1688-4891-AFB0-C7369B039CDF}" type="presParOf" srcId="{5C36A77C-F854-D94D-BF1F-CF768AE02AE4}" destId="{99449DE4-81D5-6744-A26E-23AFE57823BB}" srcOrd="3" destOrd="0" presId="urn:microsoft.com/office/officeart/2008/layout/VerticalCurvedList"/>
    <dgm:cxn modelId="{90049072-E570-DF4F-B7AD-6C2647DDB133}" type="presParOf" srcId="{8AC0AB9C-6B64-0848-BF84-67BFFE360118}" destId="{F5754AE8-FEEF-704C-A348-50A3009D5204}" srcOrd="1" destOrd="0" presId="urn:microsoft.com/office/officeart/2008/layout/VerticalCurvedList"/>
    <dgm:cxn modelId="{59B08756-8F96-2542-974F-EA29D480B8BA}" type="presParOf" srcId="{8AC0AB9C-6B64-0848-BF84-67BFFE360118}" destId="{71A44345-BC64-364D-A8CA-70A20641472B}" srcOrd="2" destOrd="0" presId="urn:microsoft.com/office/officeart/2008/layout/VerticalCurvedList"/>
    <dgm:cxn modelId="{383C3C43-8ABC-F04A-8656-D891A9AA31E2}" type="presParOf" srcId="{71A44345-BC64-364D-A8CA-70A20641472B}" destId="{E8EC6F94-27B2-9643-BDF1-71D448197492}" srcOrd="0" destOrd="0" presId="urn:microsoft.com/office/officeart/2008/layout/VerticalCurvedList"/>
    <dgm:cxn modelId="{191CF59E-EDF7-A74E-883A-CA175BE2C995}" type="presParOf" srcId="{8AC0AB9C-6B64-0848-BF84-67BFFE360118}" destId="{7E113679-4B0D-9641-AA1C-7C9A02B6ECE6}" srcOrd="3" destOrd="0" presId="urn:microsoft.com/office/officeart/2008/layout/VerticalCurvedList"/>
    <dgm:cxn modelId="{CBB9CD01-B498-E040-B150-58CF5A2045C9}" type="presParOf" srcId="{8AC0AB9C-6B64-0848-BF84-67BFFE360118}" destId="{A220F2A4-5CA1-9945-98BB-D11B695344A7}" srcOrd="4" destOrd="0" presId="urn:microsoft.com/office/officeart/2008/layout/VerticalCurvedList"/>
    <dgm:cxn modelId="{4C583C3E-1072-8C4F-B67E-A62D1946180A}" type="presParOf" srcId="{A220F2A4-5CA1-9945-98BB-D11B695344A7}" destId="{704C1518-229C-FE4A-A624-3E88B689C75B}" srcOrd="0" destOrd="0" presId="urn:microsoft.com/office/officeart/2008/layout/VerticalCurvedList"/>
    <dgm:cxn modelId="{1ADC9C5F-151A-B741-979B-6DF0F0568298}" type="presParOf" srcId="{8AC0AB9C-6B64-0848-BF84-67BFFE360118}" destId="{FB110C54-7CD5-A34B-A0B4-C1E48B06F491}" srcOrd="5" destOrd="0" presId="urn:microsoft.com/office/officeart/2008/layout/VerticalCurvedList"/>
    <dgm:cxn modelId="{CCBA003A-C0BB-8649-8F85-D87ADE8A3A12}" type="presParOf" srcId="{8AC0AB9C-6B64-0848-BF84-67BFFE360118}" destId="{ECDC2499-7DA9-DB47-BC58-D28377FCB829}" srcOrd="6" destOrd="0" presId="urn:microsoft.com/office/officeart/2008/layout/VerticalCurvedList"/>
    <dgm:cxn modelId="{5EE581E6-6173-4744-A3ED-606704214A67}" type="presParOf" srcId="{ECDC2499-7DA9-DB47-BC58-D28377FCB829}" destId="{744C3CE6-6E57-EF44-8C4D-9EEDD4D26C28}" srcOrd="0" destOrd="0" presId="urn:microsoft.com/office/officeart/2008/layout/VerticalCurvedList"/>
    <dgm:cxn modelId="{9E0FD1C3-274D-8148-A754-8B310DBE3BE0}" type="presParOf" srcId="{8AC0AB9C-6B64-0848-BF84-67BFFE360118}" destId="{D315DE4B-5866-F647-ADF2-B8649C3AEEB9}" srcOrd="7" destOrd="0" presId="urn:microsoft.com/office/officeart/2008/layout/VerticalCurvedList"/>
    <dgm:cxn modelId="{B6B8B02A-CCBB-1D4D-A98A-D9AB1119BC31}" type="presParOf" srcId="{8AC0AB9C-6B64-0848-BF84-67BFFE360118}" destId="{784A5BDB-DD3E-8442-BCA4-06CCB588B2E3}" srcOrd="8" destOrd="0" presId="urn:microsoft.com/office/officeart/2008/layout/VerticalCurvedList"/>
    <dgm:cxn modelId="{907CA956-AC05-734D-9B28-E32D94C8C9FC}" type="presParOf" srcId="{784A5BDB-DD3E-8442-BCA4-06CCB588B2E3}" destId="{FDCB184B-5C9F-6A46-8AD3-4CBB722ABF0F}" srcOrd="0" destOrd="0" presId="urn:microsoft.com/office/officeart/2008/layout/VerticalCurvedList"/>
    <dgm:cxn modelId="{2F3BF05F-D1EE-BC46-B6B1-A5FCEFD759EC}" type="presParOf" srcId="{8AC0AB9C-6B64-0848-BF84-67BFFE360118}" destId="{BFD8D038-4832-984C-B8AE-72D1AFB2788B}" srcOrd="9" destOrd="0" presId="urn:microsoft.com/office/officeart/2008/layout/VerticalCurvedList"/>
    <dgm:cxn modelId="{1717591B-D657-1A4D-AA54-60064BFCCD6D}" type="presParOf" srcId="{8AC0AB9C-6B64-0848-BF84-67BFFE360118}" destId="{4E79D0E3-5CFA-1349-B720-2F660F0F8F32}" srcOrd="10" destOrd="0" presId="urn:microsoft.com/office/officeart/2008/layout/VerticalCurvedList"/>
    <dgm:cxn modelId="{6DB301BB-ED36-8E4D-9D91-2882847A6668}" type="presParOf" srcId="{4E79D0E3-5CFA-1349-B720-2F660F0F8F32}" destId="{768968AC-FCD9-F645-A954-C440776924C2}" srcOrd="0" destOrd="0" presId="urn:microsoft.com/office/officeart/2008/layout/VerticalCurvedList"/>
    <dgm:cxn modelId="{A6830A35-D69F-8E49-B1F3-25FA76E5C3FE}" type="presParOf" srcId="{8AC0AB9C-6B64-0848-BF84-67BFFE360118}" destId="{DA18BDA3-89A0-A64E-8028-9BE8156C0DF4}" srcOrd="11" destOrd="0" presId="urn:microsoft.com/office/officeart/2008/layout/VerticalCurvedList"/>
    <dgm:cxn modelId="{9A0C2D53-291E-CE49-AAD1-95F1CDB3A317}" type="presParOf" srcId="{8AC0AB9C-6B64-0848-BF84-67BFFE360118}" destId="{E994E413-8302-BF44-964A-DCB469535757}" srcOrd="12" destOrd="0" presId="urn:microsoft.com/office/officeart/2008/layout/VerticalCurvedList"/>
    <dgm:cxn modelId="{7DCEC1F4-888F-7541-8B3D-E4FE3215E78E}" type="presParOf" srcId="{E994E413-8302-BF44-964A-DCB469535757}" destId="{5429F3BB-0815-824A-B189-00AE45C4A6D4}" srcOrd="0" destOrd="0" presId="urn:microsoft.com/office/officeart/2008/layout/VerticalCurvedList"/>
    <dgm:cxn modelId="{78AF9613-B8CA-494D-AF39-480E239BF27E}" type="presParOf" srcId="{8AC0AB9C-6B64-0848-BF84-67BFFE360118}" destId="{6B6CD498-DAF5-5341-BB87-C289C00AEFEA}" srcOrd="13" destOrd="0" presId="urn:microsoft.com/office/officeart/2008/layout/VerticalCurvedList"/>
    <dgm:cxn modelId="{B19C970A-B198-5D42-8150-31865B1FFCB2}" type="presParOf" srcId="{8AC0AB9C-6B64-0848-BF84-67BFFE360118}" destId="{E399A013-33DB-2347-9442-FBADCA1828F3}" srcOrd="14" destOrd="0" presId="urn:microsoft.com/office/officeart/2008/layout/VerticalCurvedList"/>
    <dgm:cxn modelId="{513484AD-07DC-7C49-9F06-BC84AA72BDC1}" type="presParOf" srcId="{E399A013-33DB-2347-9442-FBADCA1828F3}" destId="{3A24EB14-A6A4-D140-962A-A40A000D1B1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5DFF3A8-57DB-4A4C-B9E9-FC0664A6F3A6}" type="doc">
      <dgm:prSet loTypeId="urn:microsoft.com/office/officeart/2008/layout/VerticalCurvedList" loCatId="" qsTypeId="urn:microsoft.com/office/officeart/2005/8/quickstyle/simple5" qsCatId="simple" csTypeId="urn:microsoft.com/office/officeart/2005/8/colors/accent1_2" csCatId="accent1" phldr="1"/>
      <dgm:spPr/>
      <dgm:t>
        <a:bodyPr/>
        <a:lstStyle/>
        <a:p>
          <a:endParaRPr lang="en-GB"/>
        </a:p>
      </dgm:t>
    </dgm:pt>
    <dgm:pt modelId="{D15D1FAA-AEBC-9541-AFE0-84EFB54661AF}">
      <dgm:prSet/>
      <dgm:spPr>
        <a:solidFill>
          <a:schemeClr val="bg1">
            <a:lumMod val="75000"/>
          </a:schemeClr>
        </a:solidFill>
      </dgm:spPr>
      <dgm:t>
        <a:bodyPr/>
        <a:lstStyle/>
        <a:p>
          <a:r>
            <a:rPr lang="en-US" dirty="0">
              <a:solidFill>
                <a:srgbClr val="002060"/>
              </a:solidFill>
              <a:latin typeface="Calibri Light" panose="020F0302020204030204"/>
              <a:ea typeface="+mj-lt"/>
              <a:cs typeface="+mj-lt"/>
            </a:rPr>
            <a:t>Digital Intelligent </a:t>
          </a:r>
          <a:r>
            <a:rPr lang="en-US" b="1" dirty="0">
              <a:solidFill>
                <a:srgbClr val="FF0000"/>
              </a:solidFill>
              <a:latin typeface="Calibri Light" panose="020F0302020204030204"/>
              <a:ea typeface="+mj-lt"/>
              <a:cs typeface="+mj-lt"/>
            </a:rPr>
            <a:t>Security Services </a:t>
          </a:r>
          <a:r>
            <a:rPr lang="en-US" dirty="0">
              <a:solidFill>
                <a:srgbClr val="002060"/>
              </a:solidFill>
              <a:latin typeface="Calibri Light" panose="020F0302020204030204"/>
              <a:ea typeface="+mj-lt"/>
              <a:cs typeface="+mj-lt"/>
            </a:rPr>
            <a:t>based on Vehicle Data [3] - </a:t>
          </a:r>
          <a:r>
            <a:rPr lang="en-US" dirty="0">
              <a:solidFill>
                <a:srgbClr val="002060"/>
              </a:solidFill>
            </a:rPr>
            <a:t>Behavioral Authentication using ML </a:t>
          </a:r>
          <a:endParaRPr lang="en-US" dirty="0">
            <a:solidFill>
              <a:srgbClr val="002060"/>
            </a:solidFill>
            <a:ea typeface="+mj-lt"/>
            <a:cs typeface="+mj-lt"/>
          </a:endParaRPr>
        </a:p>
      </dgm:t>
    </dgm:pt>
    <dgm:pt modelId="{655C1159-D395-2B40-895D-758FDD2CB921}" type="parTrans" cxnId="{F37D7C9C-35C9-7F48-B2AD-7E9D52A30809}">
      <dgm:prSet/>
      <dgm:spPr/>
      <dgm:t>
        <a:bodyPr/>
        <a:lstStyle/>
        <a:p>
          <a:endParaRPr lang="en-GB"/>
        </a:p>
      </dgm:t>
    </dgm:pt>
    <dgm:pt modelId="{4B3474B0-FFA9-164B-A8E2-7A8C20E895CA}" type="sibTrans" cxnId="{F37D7C9C-35C9-7F48-B2AD-7E9D52A30809}">
      <dgm:prSet/>
      <dgm:spPr/>
      <dgm:t>
        <a:bodyPr/>
        <a:lstStyle/>
        <a:p>
          <a:endParaRPr lang="en-GB"/>
        </a:p>
      </dgm:t>
    </dgm:pt>
    <dgm:pt modelId="{D64F33DF-7489-2047-8214-ED0C7B694CAD}">
      <dgm:prSet/>
      <dgm:spPr>
        <a:solidFill>
          <a:schemeClr val="bg1">
            <a:lumMod val="75000"/>
          </a:schemeClr>
        </a:solidFill>
      </dgm:spPr>
      <dgm:t>
        <a:bodyPr/>
        <a:lstStyle/>
        <a:p>
          <a:r>
            <a:rPr lang="en-US" b="1" dirty="0">
              <a:solidFill>
                <a:srgbClr val="FF0000"/>
              </a:solidFill>
              <a:ea typeface="+mj-lt"/>
              <a:cs typeface="+mj-lt"/>
            </a:rPr>
            <a:t>Detecting</a:t>
          </a:r>
          <a:r>
            <a:rPr lang="en-US" dirty="0">
              <a:solidFill>
                <a:srgbClr val="002060"/>
              </a:solidFill>
              <a:ea typeface="+mj-lt"/>
              <a:cs typeface="+mj-lt"/>
            </a:rPr>
            <a:t> imminent attacks and </a:t>
          </a:r>
          <a:r>
            <a:rPr lang="en-US" b="1" dirty="0">
              <a:solidFill>
                <a:srgbClr val="FF0000"/>
              </a:solidFill>
              <a:ea typeface="+mj-lt"/>
              <a:cs typeface="+mj-lt"/>
            </a:rPr>
            <a:t>recovery - </a:t>
          </a:r>
          <a:r>
            <a:rPr lang="en-US" dirty="0">
              <a:solidFill>
                <a:srgbClr val="002060"/>
              </a:solidFill>
              <a:ea typeface="+mj-lt"/>
              <a:cs typeface="+mj-lt"/>
            </a:rPr>
            <a:t>Flow Integrity: Specification and Enforcement [1]</a:t>
          </a:r>
          <a:endParaRPr lang="en-US" b="1" dirty="0">
            <a:solidFill>
              <a:srgbClr val="FF0000"/>
            </a:solidFill>
            <a:ea typeface="+mj-lt"/>
            <a:cs typeface="+mj-lt"/>
          </a:endParaRPr>
        </a:p>
      </dgm:t>
    </dgm:pt>
    <dgm:pt modelId="{BE1244CC-39D7-524D-8724-ACFDAA19D850}" type="parTrans" cxnId="{4DDEA158-5E04-1A4E-B17F-8F422B86F917}">
      <dgm:prSet/>
      <dgm:spPr/>
      <dgm:t>
        <a:bodyPr/>
        <a:lstStyle/>
        <a:p>
          <a:endParaRPr lang="en-GB"/>
        </a:p>
      </dgm:t>
    </dgm:pt>
    <dgm:pt modelId="{660A95DF-F1F8-8F44-8147-B5A77A21A7B3}" type="sibTrans" cxnId="{4DDEA158-5E04-1A4E-B17F-8F422B86F917}">
      <dgm:prSet/>
      <dgm:spPr/>
      <dgm:t>
        <a:bodyPr/>
        <a:lstStyle/>
        <a:p>
          <a:endParaRPr lang="en-GB"/>
        </a:p>
      </dgm:t>
    </dgm:pt>
    <dgm:pt modelId="{07982D34-9149-4041-989A-83BEC9B07207}">
      <dgm:prSet phldrT="[Text]"/>
      <dgm:spPr>
        <a:solidFill>
          <a:schemeClr val="bg1">
            <a:lumMod val="75000"/>
          </a:schemeClr>
        </a:solidFill>
      </dgm:spPr>
      <dgm:t>
        <a:bodyPr/>
        <a:lstStyle/>
        <a:p>
          <a:r>
            <a:rPr lang="en-US" dirty="0">
              <a:solidFill>
                <a:srgbClr val="002060"/>
              </a:solidFill>
              <a:ea typeface="+mj-lt"/>
              <a:cs typeface="+mj-lt"/>
            </a:rPr>
            <a:t>IAVS- Intelligent Active Network </a:t>
          </a:r>
          <a:r>
            <a:rPr lang="en-US" b="1" dirty="0">
              <a:solidFill>
                <a:srgbClr val="FF0000"/>
              </a:solidFill>
              <a:ea typeface="+mj-lt"/>
              <a:cs typeface="+mj-lt"/>
            </a:rPr>
            <a:t>Vulnerability Scanner - </a:t>
          </a:r>
          <a:r>
            <a:rPr lang="en-US" dirty="0">
              <a:solidFill>
                <a:srgbClr val="002060"/>
              </a:solidFill>
            </a:rPr>
            <a:t>Vulnerability scanners, reconnaissance phase of EH [4]</a:t>
          </a:r>
          <a:endParaRPr lang="en-GB" b="1" dirty="0">
            <a:solidFill>
              <a:srgbClr val="FF0000"/>
            </a:solidFill>
          </a:endParaRPr>
        </a:p>
      </dgm:t>
    </dgm:pt>
    <dgm:pt modelId="{17A25EBB-ECE6-6449-917F-506070E407A5}" type="parTrans" cxnId="{7BF4AAD5-156C-3C4E-9A0D-7B0FC77C9FFB}">
      <dgm:prSet/>
      <dgm:spPr/>
      <dgm:t>
        <a:bodyPr/>
        <a:lstStyle/>
        <a:p>
          <a:endParaRPr lang="en-GB"/>
        </a:p>
      </dgm:t>
    </dgm:pt>
    <dgm:pt modelId="{BCD82DC9-245A-9E47-A173-842EBDCB2907}" type="sibTrans" cxnId="{7BF4AAD5-156C-3C4E-9A0D-7B0FC77C9FFB}">
      <dgm:prSet/>
      <dgm:spPr/>
      <dgm:t>
        <a:bodyPr/>
        <a:lstStyle/>
        <a:p>
          <a:endParaRPr lang="en-GB"/>
        </a:p>
      </dgm:t>
    </dgm:pt>
    <dgm:pt modelId="{933B75AA-4716-454A-8DBC-534E802AA929}">
      <dgm:prSet phldrT="[Text]"/>
      <dgm:spPr>
        <a:solidFill>
          <a:schemeClr val="bg1">
            <a:lumMod val="75000"/>
          </a:schemeClr>
        </a:solidFill>
      </dgm:spPr>
      <dgm:t>
        <a:bodyPr/>
        <a:lstStyle/>
        <a:p>
          <a:pPr rtl="0"/>
          <a:r>
            <a:rPr lang="en-US" b="1" dirty="0">
              <a:solidFill>
                <a:srgbClr val="FF0000"/>
              </a:solidFill>
              <a:ea typeface="+mj-lt"/>
              <a:cs typeface="+mj-lt"/>
            </a:rPr>
            <a:t>Standards, and Requirements</a:t>
          </a:r>
          <a:r>
            <a:rPr lang="en-US" dirty="0">
              <a:solidFill>
                <a:srgbClr val="002060"/>
              </a:solidFill>
              <a:ea typeface="+mj-lt"/>
              <a:cs typeface="+mj-lt"/>
            </a:rPr>
            <a:t> - Classification of </a:t>
          </a:r>
          <a:r>
            <a:rPr lang="en-US" b="1" dirty="0">
              <a:solidFill>
                <a:srgbClr val="FF0000"/>
              </a:solidFill>
              <a:ea typeface="+mj-lt"/>
              <a:cs typeface="+mj-lt"/>
            </a:rPr>
            <a:t>Security Requirements </a:t>
          </a:r>
          <a:r>
            <a:rPr lang="en-US" dirty="0">
              <a:solidFill>
                <a:srgbClr val="002060"/>
              </a:solidFill>
              <a:ea typeface="+mj-lt"/>
              <a:cs typeface="+mj-lt"/>
            </a:rPr>
            <a:t>of Software Systems [2], General Data Protection Regulation (GDPR) [5]</a:t>
          </a:r>
          <a:endParaRPr lang="en-GB" dirty="0">
            <a:solidFill>
              <a:srgbClr val="002060"/>
            </a:solidFill>
          </a:endParaRPr>
        </a:p>
      </dgm:t>
    </dgm:pt>
    <dgm:pt modelId="{8C95AEAD-5E06-B14C-BE0B-7E2112E16FF9}" type="parTrans" cxnId="{02EFD366-AF77-C142-81CE-FFF8A896416A}">
      <dgm:prSet/>
      <dgm:spPr/>
      <dgm:t>
        <a:bodyPr/>
        <a:lstStyle/>
        <a:p>
          <a:endParaRPr lang="en-GB"/>
        </a:p>
      </dgm:t>
    </dgm:pt>
    <dgm:pt modelId="{9D50D4EF-827E-D942-BFBF-62C441509C3B}" type="sibTrans" cxnId="{02EFD366-AF77-C142-81CE-FFF8A896416A}">
      <dgm:prSet/>
      <dgm:spPr/>
      <dgm:t>
        <a:bodyPr/>
        <a:lstStyle/>
        <a:p>
          <a:endParaRPr lang="en-GB"/>
        </a:p>
      </dgm:t>
    </dgm:pt>
    <dgm:pt modelId="{D64C1A41-79E2-7D41-B939-FB3832AB0514}">
      <dgm:prSet/>
      <dgm:spPr>
        <a:solidFill>
          <a:schemeClr val="bg1">
            <a:lumMod val="75000"/>
          </a:schemeClr>
        </a:solidFill>
      </dgm:spPr>
      <dgm:t>
        <a:bodyPr/>
        <a:lstStyle/>
        <a:p>
          <a:r>
            <a:rPr lang="en-US" b="1" dirty="0">
              <a:solidFill>
                <a:srgbClr val="FF0000"/>
              </a:solidFill>
              <a:ea typeface="+mj-lt"/>
              <a:cs typeface="+mj-lt"/>
            </a:rPr>
            <a:t>Prevention</a:t>
          </a:r>
          <a:r>
            <a:rPr lang="en-US" dirty="0">
              <a:solidFill>
                <a:srgbClr val="002060"/>
              </a:solidFill>
              <a:ea typeface="+mj-lt"/>
              <a:cs typeface="+mj-lt"/>
            </a:rPr>
            <a:t>: Language-based security[10] -</a:t>
          </a:r>
          <a:r>
            <a:rPr lang="en-US" b="1" dirty="0">
              <a:solidFill>
                <a:schemeClr val="tx1"/>
              </a:solidFill>
              <a:ea typeface="+mj-lt"/>
              <a:cs typeface="+mj-lt"/>
            </a:rPr>
            <a:t> </a:t>
          </a:r>
          <a:r>
            <a:rPr lang="en-US" dirty="0">
              <a:solidFill>
                <a:schemeClr val="tx1"/>
              </a:solidFill>
              <a:ea typeface="+mj-lt"/>
              <a:cs typeface="+mj-lt"/>
            </a:rPr>
            <a:t>Interaction Non-interference Distributed OO Systems [9], IoT DDOS [11]</a:t>
          </a:r>
          <a:endParaRPr lang="en-US" dirty="0">
            <a:solidFill>
              <a:srgbClr val="002060"/>
            </a:solidFill>
            <a:ea typeface="+mj-lt"/>
            <a:cs typeface="+mj-lt"/>
          </a:endParaRPr>
        </a:p>
      </dgm:t>
    </dgm:pt>
    <dgm:pt modelId="{FCD4F310-54BA-4E43-B9AF-26E738AEB3C2}" type="parTrans" cxnId="{243942B3-97F5-9345-9C66-739DE4306FDD}">
      <dgm:prSet/>
      <dgm:spPr/>
      <dgm:t>
        <a:bodyPr/>
        <a:lstStyle/>
        <a:p>
          <a:endParaRPr lang="en-GB"/>
        </a:p>
      </dgm:t>
    </dgm:pt>
    <dgm:pt modelId="{5299D651-1BDC-D345-BED0-238488089E55}" type="sibTrans" cxnId="{243942B3-97F5-9345-9C66-739DE4306FDD}">
      <dgm:prSet/>
      <dgm:spPr/>
      <dgm:t>
        <a:bodyPr/>
        <a:lstStyle/>
        <a:p>
          <a:endParaRPr lang="en-GB"/>
        </a:p>
      </dgm:t>
    </dgm:pt>
    <dgm:pt modelId="{1C9E4903-A16D-F444-A0F7-D4D0E5B11A39}">
      <dgm:prSet phldr="0"/>
      <dgm:spPr>
        <a:solidFill>
          <a:schemeClr val="bg1">
            <a:lumMod val="95000"/>
          </a:schemeClr>
        </a:solidFill>
      </dgm:spPr>
      <dgm:t>
        <a:bodyPr/>
        <a:lstStyle/>
        <a:p>
          <a:r>
            <a:rPr lang="en-US" b="1" dirty="0">
              <a:solidFill>
                <a:srgbClr val="FF0000"/>
              </a:solidFill>
              <a:ea typeface="+mj-lt"/>
              <a:cs typeface="+mj-lt"/>
            </a:rPr>
            <a:t>Response</a:t>
          </a:r>
          <a:r>
            <a:rPr lang="en-US" dirty="0">
              <a:solidFill>
                <a:schemeClr val="tx1"/>
              </a:solidFill>
              <a:ea typeface="+mj-lt"/>
              <a:cs typeface="+mj-lt"/>
            </a:rPr>
            <a:t>: Decision-Making Systems Software Development Process in Crisis Situations [8] </a:t>
          </a:r>
          <a:endParaRPr lang="en-US" dirty="0">
            <a:solidFill>
              <a:schemeClr val="tx1"/>
            </a:solidFill>
          </a:endParaRPr>
        </a:p>
      </dgm:t>
    </dgm:pt>
    <dgm:pt modelId="{29B069E2-53C4-6A4C-9BB7-A3056C424619}" type="parTrans" cxnId="{AC5CA76C-F8D2-F648-AA36-915B259134F5}">
      <dgm:prSet/>
      <dgm:spPr/>
      <dgm:t>
        <a:bodyPr/>
        <a:lstStyle/>
        <a:p>
          <a:endParaRPr lang="en-GB"/>
        </a:p>
      </dgm:t>
    </dgm:pt>
    <dgm:pt modelId="{84AC2339-D801-3A45-912E-9D755EBA4A62}" type="sibTrans" cxnId="{AC5CA76C-F8D2-F648-AA36-915B259134F5}">
      <dgm:prSet/>
      <dgm:spPr/>
      <dgm:t>
        <a:bodyPr/>
        <a:lstStyle/>
        <a:p>
          <a:endParaRPr lang="en-GB"/>
        </a:p>
      </dgm:t>
    </dgm:pt>
    <dgm:pt modelId="{60CC320E-067F-B54A-A48B-2B03BE9D2B18}">
      <dgm:prSet/>
      <dgm:spPr/>
    </dgm:pt>
    <dgm:pt modelId="{5F74D0EF-5C57-A545-BE1A-D054DA8B830F}" type="parTrans" cxnId="{F2DF9D5C-B377-AF46-A06F-534E84F87EBC}">
      <dgm:prSet/>
      <dgm:spPr/>
      <dgm:t>
        <a:bodyPr/>
        <a:lstStyle/>
        <a:p>
          <a:endParaRPr lang="en-GB"/>
        </a:p>
      </dgm:t>
    </dgm:pt>
    <dgm:pt modelId="{5503B708-9BE4-3940-9F83-6F0550B84882}" type="sibTrans" cxnId="{F2DF9D5C-B377-AF46-A06F-534E84F87EBC}">
      <dgm:prSet/>
      <dgm:spPr/>
      <dgm:t>
        <a:bodyPr/>
        <a:lstStyle/>
        <a:p>
          <a:endParaRPr lang="en-GB"/>
        </a:p>
      </dgm:t>
    </dgm:pt>
    <dgm:pt modelId="{CC198BE4-903C-47F8-BBFB-BB1FEC4470FE}">
      <dgm:prSet phldr="0"/>
      <dgm:spPr>
        <a:solidFill>
          <a:schemeClr val="bg1">
            <a:lumMod val="95000"/>
          </a:schemeClr>
        </a:solidFill>
      </dgm:spPr>
      <dgm:t>
        <a:bodyPr/>
        <a:lstStyle/>
        <a:p>
          <a:pPr rtl="0"/>
          <a:r>
            <a:rPr lang="en-US" dirty="0">
              <a:solidFill>
                <a:schemeClr val="tx1"/>
              </a:solidFill>
            </a:rPr>
            <a:t>Securing IoT Architecture (</a:t>
          </a:r>
          <a:r>
            <a:rPr lang="en-US" b="1" dirty="0">
              <a:solidFill>
                <a:srgbClr val="FF0000"/>
              </a:solidFill>
            </a:rPr>
            <a:t>target system</a:t>
          </a:r>
          <a:r>
            <a:rPr lang="en-US" dirty="0">
              <a:solidFill>
                <a:schemeClr val="tx1"/>
              </a:solidFill>
            </a:rPr>
            <a:t>) [6]</a:t>
          </a:r>
        </a:p>
      </dgm:t>
    </dgm:pt>
    <dgm:pt modelId="{683FDAB8-A723-41D6-B191-44C3D41E04D7}" type="sibTrans" cxnId="{702A2C8E-73E8-4AD2-8633-0220B1CE53E0}">
      <dgm:prSet/>
      <dgm:spPr/>
      <dgm:t>
        <a:bodyPr/>
        <a:lstStyle/>
        <a:p>
          <a:endParaRPr lang="en-GB"/>
        </a:p>
      </dgm:t>
    </dgm:pt>
    <dgm:pt modelId="{DA860D57-836B-4BE5-94BC-9BC15A0F013A}" type="parTrans" cxnId="{702A2C8E-73E8-4AD2-8633-0220B1CE53E0}">
      <dgm:prSet/>
      <dgm:spPr/>
      <dgm:t>
        <a:bodyPr/>
        <a:lstStyle/>
        <a:p>
          <a:endParaRPr lang="en-GB"/>
        </a:p>
      </dgm:t>
    </dgm:pt>
    <dgm:pt modelId="{14E68964-8F82-4447-AEF8-2300E8E158FD}" type="pres">
      <dgm:prSet presAssocID="{C5DFF3A8-57DB-4A4C-B9E9-FC0664A6F3A6}" presName="Name0" presStyleCnt="0">
        <dgm:presLayoutVars>
          <dgm:chMax val="7"/>
          <dgm:chPref val="7"/>
          <dgm:dir/>
        </dgm:presLayoutVars>
      </dgm:prSet>
      <dgm:spPr/>
    </dgm:pt>
    <dgm:pt modelId="{8AC0AB9C-6B64-0848-BF84-67BFFE360118}" type="pres">
      <dgm:prSet presAssocID="{C5DFF3A8-57DB-4A4C-B9E9-FC0664A6F3A6}" presName="Name1" presStyleCnt="0"/>
      <dgm:spPr/>
    </dgm:pt>
    <dgm:pt modelId="{5C36A77C-F854-D94D-BF1F-CF768AE02AE4}" type="pres">
      <dgm:prSet presAssocID="{C5DFF3A8-57DB-4A4C-B9E9-FC0664A6F3A6}" presName="cycle" presStyleCnt="0"/>
      <dgm:spPr/>
    </dgm:pt>
    <dgm:pt modelId="{1F03017F-0128-154C-841F-5A83A0C208B2}" type="pres">
      <dgm:prSet presAssocID="{C5DFF3A8-57DB-4A4C-B9E9-FC0664A6F3A6}" presName="srcNode" presStyleLbl="node1" presStyleIdx="0" presStyleCnt="7"/>
      <dgm:spPr/>
    </dgm:pt>
    <dgm:pt modelId="{336C1E10-8FD7-074C-8ED3-03084FAF5EA9}" type="pres">
      <dgm:prSet presAssocID="{C5DFF3A8-57DB-4A4C-B9E9-FC0664A6F3A6}" presName="conn" presStyleLbl="parChTrans1D2" presStyleIdx="0" presStyleCnt="1"/>
      <dgm:spPr/>
    </dgm:pt>
    <dgm:pt modelId="{855E24EC-6276-464D-B15D-B9B8AACA1E43}" type="pres">
      <dgm:prSet presAssocID="{C5DFF3A8-57DB-4A4C-B9E9-FC0664A6F3A6}" presName="extraNode" presStyleLbl="node1" presStyleIdx="0" presStyleCnt="7"/>
      <dgm:spPr/>
    </dgm:pt>
    <dgm:pt modelId="{99449DE4-81D5-6744-A26E-23AFE57823BB}" type="pres">
      <dgm:prSet presAssocID="{C5DFF3A8-57DB-4A4C-B9E9-FC0664A6F3A6}" presName="dstNode" presStyleLbl="node1" presStyleIdx="0" presStyleCnt="7"/>
      <dgm:spPr/>
    </dgm:pt>
    <dgm:pt modelId="{F5754AE8-FEEF-704C-A348-50A3009D5204}" type="pres">
      <dgm:prSet presAssocID="{933B75AA-4716-454A-8DBC-534E802AA929}" presName="text_1" presStyleLbl="node1" presStyleIdx="0" presStyleCnt="7">
        <dgm:presLayoutVars>
          <dgm:bulletEnabled val="1"/>
        </dgm:presLayoutVars>
      </dgm:prSet>
      <dgm:spPr/>
    </dgm:pt>
    <dgm:pt modelId="{71A44345-BC64-364D-A8CA-70A20641472B}" type="pres">
      <dgm:prSet presAssocID="{933B75AA-4716-454A-8DBC-534E802AA929}" presName="accent_1" presStyleCnt="0"/>
      <dgm:spPr/>
    </dgm:pt>
    <dgm:pt modelId="{E8EC6F94-27B2-9643-BDF1-71D448197492}" type="pres">
      <dgm:prSet presAssocID="{933B75AA-4716-454A-8DBC-534E802AA929}" presName="accentRepeatNode" presStyleLbl="solidFgAcc1" presStyleIdx="0" presStyleCnt="7"/>
      <dgm:spPr/>
    </dgm:pt>
    <dgm:pt modelId="{7E113679-4B0D-9641-AA1C-7C9A02B6ECE6}" type="pres">
      <dgm:prSet presAssocID="{07982D34-9149-4041-989A-83BEC9B07207}" presName="text_2" presStyleLbl="node1" presStyleIdx="1" presStyleCnt="7">
        <dgm:presLayoutVars>
          <dgm:bulletEnabled val="1"/>
        </dgm:presLayoutVars>
      </dgm:prSet>
      <dgm:spPr/>
    </dgm:pt>
    <dgm:pt modelId="{A220F2A4-5CA1-9945-98BB-D11B695344A7}" type="pres">
      <dgm:prSet presAssocID="{07982D34-9149-4041-989A-83BEC9B07207}" presName="accent_2" presStyleCnt="0"/>
      <dgm:spPr/>
    </dgm:pt>
    <dgm:pt modelId="{704C1518-229C-FE4A-A624-3E88B689C75B}" type="pres">
      <dgm:prSet presAssocID="{07982D34-9149-4041-989A-83BEC9B07207}" presName="accentRepeatNode" presStyleLbl="solidFgAcc1" presStyleIdx="1" presStyleCnt="7"/>
      <dgm:spPr/>
    </dgm:pt>
    <dgm:pt modelId="{FB110C54-7CD5-A34B-A0B4-C1E48B06F491}" type="pres">
      <dgm:prSet presAssocID="{D15D1FAA-AEBC-9541-AFE0-84EFB54661AF}" presName="text_3" presStyleLbl="node1" presStyleIdx="2" presStyleCnt="7">
        <dgm:presLayoutVars>
          <dgm:bulletEnabled val="1"/>
        </dgm:presLayoutVars>
      </dgm:prSet>
      <dgm:spPr/>
    </dgm:pt>
    <dgm:pt modelId="{ECDC2499-7DA9-DB47-BC58-D28377FCB829}" type="pres">
      <dgm:prSet presAssocID="{D15D1FAA-AEBC-9541-AFE0-84EFB54661AF}" presName="accent_3" presStyleCnt="0"/>
      <dgm:spPr/>
    </dgm:pt>
    <dgm:pt modelId="{744C3CE6-6E57-EF44-8C4D-9EEDD4D26C28}" type="pres">
      <dgm:prSet presAssocID="{D15D1FAA-AEBC-9541-AFE0-84EFB54661AF}" presName="accentRepeatNode" presStyleLbl="solidFgAcc1" presStyleIdx="2" presStyleCnt="7"/>
      <dgm:spPr/>
    </dgm:pt>
    <dgm:pt modelId="{D315DE4B-5866-F647-ADF2-B8649C3AEEB9}" type="pres">
      <dgm:prSet presAssocID="{D64F33DF-7489-2047-8214-ED0C7B694CAD}" presName="text_4" presStyleLbl="node1" presStyleIdx="3" presStyleCnt="7">
        <dgm:presLayoutVars>
          <dgm:bulletEnabled val="1"/>
        </dgm:presLayoutVars>
      </dgm:prSet>
      <dgm:spPr/>
    </dgm:pt>
    <dgm:pt modelId="{784A5BDB-DD3E-8442-BCA4-06CCB588B2E3}" type="pres">
      <dgm:prSet presAssocID="{D64F33DF-7489-2047-8214-ED0C7B694CAD}" presName="accent_4" presStyleCnt="0"/>
      <dgm:spPr/>
    </dgm:pt>
    <dgm:pt modelId="{FDCB184B-5C9F-6A46-8AD3-4CBB722ABF0F}" type="pres">
      <dgm:prSet presAssocID="{D64F33DF-7489-2047-8214-ED0C7B694CAD}" presName="accentRepeatNode" presStyleLbl="solidFgAcc1" presStyleIdx="3" presStyleCnt="7"/>
      <dgm:spPr/>
    </dgm:pt>
    <dgm:pt modelId="{BFD8D038-4832-984C-B8AE-72D1AFB2788B}" type="pres">
      <dgm:prSet presAssocID="{D64C1A41-79E2-7D41-B939-FB3832AB0514}" presName="text_5" presStyleLbl="node1" presStyleIdx="4" presStyleCnt="7">
        <dgm:presLayoutVars>
          <dgm:bulletEnabled val="1"/>
        </dgm:presLayoutVars>
      </dgm:prSet>
      <dgm:spPr/>
    </dgm:pt>
    <dgm:pt modelId="{4E79D0E3-5CFA-1349-B720-2F660F0F8F32}" type="pres">
      <dgm:prSet presAssocID="{D64C1A41-79E2-7D41-B939-FB3832AB0514}" presName="accent_5" presStyleCnt="0"/>
      <dgm:spPr/>
    </dgm:pt>
    <dgm:pt modelId="{768968AC-FCD9-F645-A954-C440776924C2}" type="pres">
      <dgm:prSet presAssocID="{D64C1A41-79E2-7D41-B939-FB3832AB0514}" presName="accentRepeatNode" presStyleLbl="solidFgAcc1" presStyleIdx="4" presStyleCnt="7"/>
      <dgm:spPr/>
    </dgm:pt>
    <dgm:pt modelId="{DA18BDA3-89A0-A64E-8028-9BE8156C0DF4}" type="pres">
      <dgm:prSet presAssocID="{CC198BE4-903C-47F8-BBFB-BB1FEC4470FE}" presName="text_6" presStyleLbl="node1" presStyleIdx="5" presStyleCnt="7">
        <dgm:presLayoutVars>
          <dgm:bulletEnabled val="1"/>
        </dgm:presLayoutVars>
      </dgm:prSet>
      <dgm:spPr/>
    </dgm:pt>
    <dgm:pt modelId="{E994E413-8302-BF44-964A-DCB469535757}" type="pres">
      <dgm:prSet presAssocID="{CC198BE4-903C-47F8-BBFB-BB1FEC4470FE}" presName="accent_6" presStyleCnt="0"/>
      <dgm:spPr/>
    </dgm:pt>
    <dgm:pt modelId="{5429F3BB-0815-824A-B189-00AE45C4A6D4}" type="pres">
      <dgm:prSet presAssocID="{CC198BE4-903C-47F8-BBFB-BB1FEC4470FE}" presName="accentRepeatNode" presStyleLbl="solidFgAcc1" presStyleIdx="5" presStyleCnt="7"/>
      <dgm:spPr/>
    </dgm:pt>
    <dgm:pt modelId="{6B6CD498-DAF5-5341-BB87-C289C00AEFEA}" type="pres">
      <dgm:prSet presAssocID="{1C9E4903-A16D-F444-A0F7-D4D0E5B11A39}" presName="text_7" presStyleLbl="node1" presStyleIdx="6" presStyleCnt="7">
        <dgm:presLayoutVars>
          <dgm:bulletEnabled val="1"/>
        </dgm:presLayoutVars>
      </dgm:prSet>
      <dgm:spPr/>
    </dgm:pt>
    <dgm:pt modelId="{E399A013-33DB-2347-9442-FBADCA1828F3}" type="pres">
      <dgm:prSet presAssocID="{1C9E4903-A16D-F444-A0F7-D4D0E5B11A39}" presName="accent_7" presStyleCnt="0"/>
      <dgm:spPr/>
    </dgm:pt>
    <dgm:pt modelId="{3A24EB14-A6A4-D140-962A-A40A000D1B14}" type="pres">
      <dgm:prSet presAssocID="{1C9E4903-A16D-F444-A0F7-D4D0E5B11A39}" presName="accentRepeatNode" presStyleLbl="solidFgAcc1" presStyleIdx="6" presStyleCnt="7"/>
      <dgm:spPr/>
    </dgm:pt>
  </dgm:ptLst>
  <dgm:cxnLst>
    <dgm:cxn modelId="{2F245425-8893-D244-B02E-CF93DE5A4E24}" type="presOf" srcId="{CC198BE4-903C-47F8-BBFB-BB1FEC4470FE}" destId="{DA18BDA3-89A0-A64E-8028-9BE8156C0DF4}" srcOrd="0" destOrd="0" presId="urn:microsoft.com/office/officeart/2008/layout/VerticalCurvedList"/>
    <dgm:cxn modelId="{C8364C47-0356-C842-997E-6635C0AFFD79}" type="presOf" srcId="{933B75AA-4716-454A-8DBC-534E802AA929}" destId="{F5754AE8-FEEF-704C-A348-50A3009D5204}" srcOrd="0" destOrd="0" presId="urn:microsoft.com/office/officeart/2008/layout/VerticalCurvedList"/>
    <dgm:cxn modelId="{62E7DE51-7DA1-EA43-9DC4-7C3EA20A629D}" type="presOf" srcId="{D64F33DF-7489-2047-8214-ED0C7B694CAD}" destId="{D315DE4B-5866-F647-ADF2-B8649C3AEEB9}" srcOrd="0" destOrd="0" presId="urn:microsoft.com/office/officeart/2008/layout/VerticalCurvedList"/>
    <dgm:cxn modelId="{4DDEA158-5E04-1A4E-B17F-8F422B86F917}" srcId="{C5DFF3A8-57DB-4A4C-B9E9-FC0664A6F3A6}" destId="{D64F33DF-7489-2047-8214-ED0C7B694CAD}" srcOrd="3" destOrd="0" parTransId="{BE1244CC-39D7-524D-8724-ACFDAA19D850}" sibTransId="{660A95DF-F1F8-8F44-8147-B5A77A21A7B3}"/>
    <dgm:cxn modelId="{F2DF9D5C-B377-AF46-A06F-534E84F87EBC}" srcId="{C5DFF3A8-57DB-4A4C-B9E9-FC0664A6F3A6}" destId="{60CC320E-067F-B54A-A48B-2B03BE9D2B18}" srcOrd="7" destOrd="0" parTransId="{5F74D0EF-5C57-A545-BE1A-D054DA8B830F}" sibTransId="{5503B708-9BE4-3940-9F83-6F0550B84882}"/>
    <dgm:cxn modelId="{02EFD366-AF77-C142-81CE-FFF8A896416A}" srcId="{C5DFF3A8-57DB-4A4C-B9E9-FC0664A6F3A6}" destId="{933B75AA-4716-454A-8DBC-534E802AA929}" srcOrd="0" destOrd="0" parTransId="{8C95AEAD-5E06-B14C-BE0B-7E2112E16FF9}" sibTransId="{9D50D4EF-827E-D942-BFBF-62C441509C3B}"/>
    <dgm:cxn modelId="{772A556A-2DC1-E741-A591-4BD2A441CFB5}" type="presOf" srcId="{1C9E4903-A16D-F444-A0F7-D4D0E5B11A39}" destId="{6B6CD498-DAF5-5341-BB87-C289C00AEFEA}" srcOrd="0" destOrd="0" presId="urn:microsoft.com/office/officeart/2008/layout/VerticalCurvedList"/>
    <dgm:cxn modelId="{AC5CA76C-F8D2-F648-AA36-915B259134F5}" srcId="{C5DFF3A8-57DB-4A4C-B9E9-FC0664A6F3A6}" destId="{1C9E4903-A16D-F444-A0F7-D4D0E5B11A39}" srcOrd="6" destOrd="0" parTransId="{29B069E2-53C4-6A4C-9BB7-A3056C424619}" sibTransId="{84AC2339-D801-3A45-912E-9D755EBA4A62}"/>
    <dgm:cxn modelId="{B2AB017F-23E7-D247-8F70-69340FF46367}" type="presOf" srcId="{D15D1FAA-AEBC-9541-AFE0-84EFB54661AF}" destId="{FB110C54-7CD5-A34B-A0B4-C1E48B06F491}" srcOrd="0" destOrd="0" presId="urn:microsoft.com/office/officeart/2008/layout/VerticalCurvedList"/>
    <dgm:cxn modelId="{0B0A6687-226F-8748-BCF4-E593103D30C4}" type="presOf" srcId="{9D50D4EF-827E-D942-BFBF-62C441509C3B}" destId="{336C1E10-8FD7-074C-8ED3-03084FAF5EA9}" srcOrd="0" destOrd="0" presId="urn:microsoft.com/office/officeart/2008/layout/VerticalCurvedList"/>
    <dgm:cxn modelId="{702A2C8E-73E8-4AD2-8633-0220B1CE53E0}" srcId="{C5DFF3A8-57DB-4A4C-B9E9-FC0664A6F3A6}" destId="{CC198BE4-903C-47F8-BBFB-BB1FEC4470FE}" srcOrd="5" destOrd="0" parTransId="{DA860D57-836B-4BE5-94BC-9BC15A0F013A}" sibTransId="{683FDAB8-A723-41D6-B191-44C3D41E04D7}"/>
    <dgm:cxn modelId="{AABF8F9B-7621-5E4E-AA37-2710C29869FB}" type="presOf" srcId="{07982D34-9149-4041-989A-83BEC9B07207}" destId="{7E113679-4B0D-9641-AA1C-7C9A02B6ECE6}" srcOrd="0" destOrd="0" presId="urn:microsoft.com/office/officeart/2008/layout/VerticalCurvedList"/>
    <dgm:cxn modelId="{F37D7C9C-35C9-7F48-B2AD-7E9D52A30809}" srcId="{C5DFF3A8-57DB-4A4C-B9E9-FC0664A6F3A6}" destId="{D15D1FAA-AEBC-9541-AFE0-84EFB54661AF}" srcOrd="2" destOrd="0" parTransId="{655C1159-D395-2B40-895D-758FDD2CB921}" sibTransId="{4B3474B0-FFA9-164B-A8E2-7A8C20E895CA}"/>
    <dgm:cxn modelId="{243942B3-97F5-9345-9C66-739DE4306FDD}" srcId="{C5DFF3A8-57DB-4A4C-B9E9-FC0664A6F3A6}" destId="{D64C1A41-79E2-7D41-B939-FB3832AB0514}" srcOrd="4" destOrd="0" parTransId="{FCD4F310-54BA-4E43-B9AF-26E738AEB3C2}" sibTransId="{5299D651-1BDC-D345-BED0-238488089E55}"/>
    <dgm:cxn modelId="{206445D5-3C33-714E-A221-E09C51F2F053}" type="presOf" srcId="{D64C1A41-79E2-7D41-B939-FB3832AB0514}" destId="{BFD8D038-4832-984C-B8AE-72D1AFB2788B}" srcOrd="0" destOrd="0" presId="urn:microsoft.com/office/officeart/2008/layout/VerticalCurvedList"/>
    <dgm:cxn modelId="{7BF4AAD5-156C-3C4E-9A0D-7B0FC77C9FFB}" srcId="{C5DFF3A8-57DB-4A4C-B9E9-FC0664A6F3A6}" destId="{07982D34-9149-4041-989A-83BEC9B07207}" srcOrd="1" destOrd="0" parTransId="{17A25EBB-ECE6-6449-917F-506070E407A5}" sibTransId="{BCD82DC9-245A-9E47-A173-842EBDCB2907}"/>
    <dgm:cxn modelId="{1269C3D9-B95E-B449-AD95-D20C4BF9C02B}" type="presOf" srcId="{C5DFF3A8-57DB-4A4C-B9E9-FC0664A6F3A6}" destId="{14E68964-8F82-4447-AEF8-2300E8E158FD}" srcOrd="0" destOrd="0" presId="urn:microsoft.com/office/officeart/2008/layout/VerticalCurvedList"/>
    <dgm:cxn modelId="{F2AD5C91-4289-4E89-9724-B313A73AA6CB}" type="presParOf" srcId="{14E68964-8F82-4447-AEF8-2300E8E158FD}" destId="{8AC0AB9C-6B64-0848-BF84-67BFFE360118}" srcOrd="0" destOrd="0" presId="urn:microsoft.com/office/officeart/2008/layout/VerticalCurvedList"/>
    <dgm:cxn modelId="{FBB11BF1-CF7A-4986-B12F-F7210D2BB58A}" type="presParOf" srcId="{8AC0AB9C-6B64-0848-BF84-67BFFE360118}" destId="{5C36A77C-F854-D94D-BF1F-CF768AE02AE4}" srcOrd="0" destOrd="0" presId="urn:microsoft.com/office/officeart/2008/layout/VerticalCurvedList"/>
    <dgm:cxn modelId="{E2BEA1DB-CF90-42DC-A676-F3A3E447A432}" type="presParOf" srcId="{5C36A77C-F854-D94D-BF1F-CF768AE02AE4}" destId="{1F03017F-0128-154C-841F-5A83A0C208B2}" srcOrd="0" destOrd="0" presId="urn:microsoft.com/office/officeart/2008/layout/VerticalCurvedList"/>
    <dgm:cxn modelId="{C6B306E8-845B-437A-A1DC-9CECCCE083D2}" type="presParOf" srcId="{5C36A77C-F854-D94D-BF1F-CF768AE02AE4}" destId="{336C1E10-8FD7-074C-8ED3-03084FAF5EA9}" srcOrd="1" destOrd="0" presId="urn:microsoft.com/office/officeart/2008/layout/VerticalCurvedList"/>
    <dgm:cxn modelId="{F0DA647B-57F6-49A0-8F07-60A53F67696C}" type="presParOf" srcId="{5C36A77C-F854-D94D-BF1F-CF768AE02AE4}" destId="{855E24EC-6276-464D-B15D-B9B8AACA1E43}" srcOrd="2" destOrd="0" presId="urn:microsoft.com/office/officeart/2008/layout/VerticalCurvedList"/>
    <dgm:cxn modelId="{210902D1-1688-4891-AFB0-C7369B039CDF}" type="presParOf" srcId="{5C36A77C-F854-D94D-BF1F-CF768AE02AE4}" destId="{99449DE4-81D5-6744-A26E-23AFE57823BB}" srcOrd="3" destOrd="0" presId="urn:microsoft.com/office/officeart/2008/layout/VerticalCurvedList"/>
    <dgm:cxn modelId="{90049072-E570-DF4F-B7AD-6C2647DDB133}" type="presParOf" srcId="{8AC0AB9C-6B64-0848-BF84-67BFFE360118}" destId="{F5754AE8-FEEF-704C-A348-50A3009D5204}" srcOrd="1" destOrd="0" presId="urn:microsoft.com/office/officeart/2008/layout/VerticalCurvedList"/>
    <dgm:cxn modelId="{59B08756-8F96-2542-974F-EA29D480B8BA}" type="presParOf" srcId="{8AC0AB9C-6B64-0848-BF84-67BFFE360118}" destId="{71A44345-BC64-364D-A8CA-70A20641472B}" srcOrd="2" destOrd="0" presId="urn:microsoft.com/office/officeart/2008/layout/VerticalCurvedList"/>
    <dgm:cxn modelId="{383C3C43-8ABC-F04A-8656-D891A9AA31E2}" type="presParOf" srcId="{71A44345-BC64-364D-A8CA-70A20641472B}" destId="{E8EC6F94-27B2-9643-BDF1-71D448197492}" srcOrd="0" destOrd="0" presId="urn:microsoft.com/office/officeart/2008/layout/VerticalCurvedList"/>
    <dgm:cxn modelId="{191CF59E-EDF7-A74E-883A-CA175BE2C995}" type="presParOf" srcId="{8AC0AB9C-6B64-0848-BF84-67BFFE360118}" destId="{7E113679-4B0D-9641-AA1C-7C9A02B6ECE6}" srcOrd="3" destOrd="0" presId="urn:microsoft.com/office/officeart/2008/layout/VerticalCurvedList"/>
    <dgm:cxn modelId="{CBB9CD01-B498-E040-B150-58CF5A2045C9}" type="presParOf" srcId="{8AC0AB9C-6B64-0848-BF84-67BFFE360118}" destId="{A220F2A4-5CA1-9945-98BB-D11B695344A7}" srcOrd="4" destOrd="0" presId="urn:microsoft.com/office/officeart/2008/layout/VerticalCurvedList"/>
    <dgm:cxn modelId="{4C583C3E-1072-8C4F-B67E-A62D1946180A}" type="presParOf" srcId="{A220F2A4-5CA1-9945-98BB-D11B695344A7}" destId="{704C1518-229C-FE4A-A624-3E88B689C75B}" srcOrd="0" destOrd="0" presId="urn:microsoft.com/office/officeart/2008/layout/VerticalCurvedList"/>
    <dgm:cxn modelId="{1ADC9C5F-151A-B741-979B-6DF0F0568298}" type="presParOf" srcId="{8AC0AB9C-6B64-0848-BF84-67BFFE360118}" destId="{FB110C54-7CD5-A34B-A0B4-C1E48B06F491}" srcOrd="5" destOrd="0" presId="urn:microsoft.com/office/officeart/2008/layout/VerticalCurvedList"/>
    <dgm:cxn modelId="{CCBA003A-C0BB-8649-8F85-D87ADE8A3A12}" type="presParOf" srcId="{8AC0AB9C-6B64-0848-BF84-67BFFE360118}" destId="{ECDC2499-7DA9-DB47-BC58-D28377FCB829}" srcOrd="6" destOrd="0" presId="urn:microsoft.com/office/officeart/2008/layout/VerticalCurvedList"/>
    <dgm:cxn modelId="{5EE581E6-6173-4744-A3ED-606704214A67}" type="presParOf" srcId="{ECDC2499-7DA9-DB47-BC58-D28377FCB829}" destId="{744C3CE6-6E57-EF44-8C4D-9EEDD4D26C28}" srcOrd="0" destOrd="0" presId="urn:microsoft.com/office/officeart/2008/layout/VerticalCurvedList"/>
    <dgm:cxn modelId="{9E0FD1C3-274D-8148-A754-8B310DBE3BE0}" type="presParOf" srcId="{8AC0AB9C-6B64-0848-BF84-67BFFE360118}" destId="{D315DE4B-5866-F647-ADF2-B8649C3AEEB9}" srcOrd="7" destOrd="0" presId="urn:microsoft.com/office/officeart/2008/layout/VerticalCurvedList"/>
    <dgm:cxn modelId="{B6B8B02A-CCBB-1D4D-A98A-D9AB1119BC31}" type="presParOf" srcId="{8AC0AB9C-6B64-0848-BF84-67BFFE360118}" destId="{784A5BDB-DD3E-8442-BCA4-06CCB588B2E3}" srcOrd="8" destOrd="0" presId="urn:microsoft.com/office/officeart/2008/layout/VerticalCurvedList"/>
    <dgm:cxn modelId="{907CA956-AC05-734D-9B28-E32D94C8C9FC}" type="presParOf" srcId="{784A5BDB-DD3E-8442-BCA4-06CCB588B2E3}" destId="{FDCB184B-5C9F-6A46-8AD3-4CBB722ABF0F}" srcOrd="0" destOrd="0" presId="urn:microsoft.com/office/officeart/2008/layout/VerticalCurvedList"/>
    <dgm:cxn modelId="{2F3BF05F-D1EE-BC46-B6B1-A5FCEFD759EC}" type="presParOf" srcId="{8AC0AB9C-6B64-0848-BF84-67BFFE360118}" destId="{BFD8D038-4832-984C-B8AE-72D1AFB2788B}" srcOrd="9" destOrd="0" presId="urn:microsoft.com/office/officeart/2008/layout/VerticalCurvedList"/>
    <dgm:cxn modelId="{1717591B-D657-1A4D-AA54-60064BFCCD6D}" type="presParOf" srcId="{8AC0AB9C-6B64-0848-BF84-67BFFE360118}" destId="{4E79D0E3-5CFA-1349-B720-2F660F0F8F32}" srcOrd="10" destOrd="0" presId="urn:microsoft.com/office/officeart/2008/layout/VerticalCurvedList"/>
    <dgm:cxn modelId="{6DB301BB-ED36-8E4D-9D91-2882847A6668}" type="presParOf" srcId="{4E79D0E3-5CFA-1349-B720-2F660F0F8F32}" destId="{768968AC-FCD9-F645-A954-C440776924C2}" srcOrd="0" destOrd="0" presId="urn:microsoft.com/office/officeart/2008/layout/VerticalCurvedList"/>
    <dgm:cxn modelId="{A6830A35-D69F-8E49-B1F3-25FA76E5C3FE}" type="presParOf" srcId="{8AC0AB9C-6B64-0848-BF84-67BFFE360118}" destId="{DA18BDA3-89A0-A64E-8028-9BE8156C0DF4}" srcOrd="11" destOrd="0" presId="urn:microsoft.com/office/officeart/2008/layout/VerticalCurvedList"/>
    <dgm:cxn modelId="{9A0C2D53-291E-CE49-AAD1-95F1CDB3A317}" type="presParOf" srcId="{8AC0AB9C-6B64-0848-BF84-67BFFE360118}" destId="{E994E413-8302-BF44-964A-DCB469535757}" srcOrd="12" destOrd="0" presId="urn:microsoft.com/office/officeart/2008/layout/VerticalCurvedList"/>
    <dgm:cxn modelId="{7DCEC1F4-888F-7541-8B3D-E4FE3215E78E}" type="presParOf" srcId="{E994E413-8302-BF44-964A-DCB469535757}" destId="{5429F3BB-0815-824A-B189-00AE45C4A6D4}" srcOrd="0" destOrd="0" presId="urn:microsoft.com/office/officeart/2008/layout/VerticalCurvedList"/>
    <dgm:cxn modelId="{78AF9613-B8CA-494D-AF39-480E239BF27E}" type="presParOf" srcId="{8AC0AB9C-6B64-0848-BF84-67BFFE360118}" destId="{6B6CD498-DAF5-5341-BB87-C289C00AEFEA}" srcOrd="13" destOrd="0" presId="urn:microsoft.com/office/officeart/2008/layout/VerticalCurvedList"/>
    <dgm:cxn modelId="{B19C970A-B198-5D42-8150-31865B1FFCB2}" type="presParOf" srcId="{8AC0AB9C-6B64-0848-BF84-67BFFE360118}" destId="{E399A013-33DB-2347-9442-FBADCA1828F3}" srcOrd="14" destOrd="0" presId="urn:microsoft.com/office/officeart/2008/layout/VerticalCurvedList"/>
    <dgm:cxn modelId="{513484AD-07DC-7C49-9F06-BC84AA72BDC1}" type="presParOf" srcId="{E399A013-33DB-2347-9442-FBADCA1828F3}" destId="{3A24EB14-A6A4-D140-962A-A40A000D1B1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5DFF3A8-57DB-4A4C-B9E9-FC0664A6F3A6}" type="doc">
      <dgm:prSet loTypeId="urn:microsoft.com/office/officeart/2008/layout/VerticalCurvedList" loCatId="" qsTypeId="urn:microsoft.com/office/officeart/2005/8/quickstyle/simple5" qsCatId="simple" csTypeId="urn:microsoft.com/office/officeart/2005/8/colors/accent1_2" csCatId="accent1" phldr="1"/>
      <dgm:spPr/>
      <dgm:t>
        <a:bodyPr/>
        <a:lstStyle/>
        <a:p>
          <a:endParaRPr lang="en-GB"/>
        </a:p>
      </dgm:t>
    </dgm:pt>
    <dgm:pt modelId="{D15D1FAA-AEBC-9541-AFE0-84EFB54661AF}">
      <dgm:prSet/>
      <dgm:spPr>
        <a:solidFill>
          <a:schemeClr val="bg1">
            <a:lumMod val="75000"/>
          </a:schemeClr>
        </a:solidFill>
      </dgm:spPr>
      <dgm:t>
        <a:bodyPr/>
        <a:lstStyle/>
        <a:p>
          <a:r>
            <a:rPr lang="en-US" dirty="0">
              <a:solidFill>
                <a:srgbClr val="002060"/>
              </a:solidFill>
              <a:latin typeface="Calibri Light" panose="020F0302020204030204"/>
              <a:ea typeface="+mj-lt"/>
              <a:cs typeface="+mj-lt"/>
            </a:rPr>
            <a:t>Digital Intelligent </a:t>
          </a:r>
          <a:r>
            <a:rPr lang="en-US" b="1" dirty="0">
              <a:solidFill>
                <a:srgbClr val="FF0000"/>
              </a:solidFill>
              <a:latin typeface="Calibri Light" panose="020F0302020204030204"/>
              <a:ea typeface="+mj-lt"/>
              <a:cs typeface="+mj-lt"/>
            </a:rPr>
            <a:t>Security Services </a:t>
          </a:r>
          <a:r>
            <a:rPr lang="en-US" dirty="0">
              <a:solidFill>
                <a:srgbClr val="002060"/>
              </a:solidFill>
              <a:latin typeface="Calibri Light" panose="020F0302020204030204"/>
              <a:ea typeface="+mj-lt"/>
              <a:cs typeface="+mj-lt"/>
            </a:rPr>
            <a:t>based on Vehicle Data [3] - </a:t>
          </a:r>
          <a:r>
            <a:rPr lang="en-US" dirty="0">
              <a:solidFill>
                <a:srgbClr val="002060"/>
              </a:solidFill>
            </a:rPr>
            <a:t>Behavioral Authentication using ML </a:t>
          </a:r>
          <a:endParaRPr lang="en-US" dirty="0">
            <a:solidFill>
              <a:srgbClr val="002060"/>
            </a:solidFill>
            <a:ea typeface="+mj-lt"/>
            <a:cs typeface="+mj-lt"/>
          </a:endParaRPr>
        </a:p>
      </dgm:t>
    </dgm:pt>
    <dgm:pt modelId="{655C1159-D395-2B40-895D-758FDD2CB921}" type="parTrans" cxnId="{F37D7C9C-35C9-7F48-B2AD-7E9D52A30809}">
      <dgm:prSet/>
      <dgm:spPr/>
      <dgm:t>
        <a:bodyPr/>
        <a:lstStyle/>
        <a:p>
          <a:endParaRPr lang="en-GB"/>
        </a:p>
      </dgm:t>
    </dgm:pt>
    <dgm:pt modelId="{4B3474B0-FFA9-164B-A8E2-7A8C20E895CA}" type="sibTrans" cxnId="{F37D7C9C-35C9-7F48-B2AD-7E9D52A30809}">
      <dgm:prSet/>
      <dgm:spPr/>
      <dgm:t>
        <a:bodyPr/>
        <a:lstStyle/>
        <a:p>
          <a:endParaRPr lang="en-GB"/>
        </a:p>
      </dgm:t>
    </dgm:pt>
    <dgm:pt modelId="{D64F33DF-7489-2047-8214-ED0C7B694CAD}">
      <dgm:prSet/>
      <dgm:spPr>
        <a:solidFill>
          <a:schemeClr val="bg1">
            <a:lumMod val="75000"/>
          </a:schemeClr>
        </a:solidFill>
      </dgm:spPr>
      <dgm:t>
        <a:bodyPr/>
        <a:lstStyle/>
        <a:p>
          <a:r>
            <a:rPr lang="en-US" b="1" dirty="0">
              <a:solidFill>
                <a:srgbClr val="FF0000"/>
              </a:solidFill>
              <a:ea typeface="+mj-lt"/>
              <a:cs typeface="+mj-lt"/>
            </a:rPr>
            <a:t>Detecting</a:t>
          </a:r>
          <a:r>
            <a:rPr lang="en-US" dirty="0">
              <a:solidFill>
                <a:srgbClr val="002060"/>
              </a:solidFill>
              <a:ea typeface="+mj-lt"/>
              <a:cs typeface="+mj-lt"/>
            </a:rPr>
            <a:t> imminent attacks and </a:t>
          </a:r>
          <a:r>
            <a:rPr lang="en-US" b="1" dirty="0">
              <a:solidFill>
                <a:srgbClr val="FF0000"/>
              </a:solidFill>
              <a:ea typeface="+mj-lt"/>
              <a:cs typeface="+mj-lt"/>
            </a:rPr>
            <a:t>recovery - </a:t>
          </a:r>
          <a:r>
            <a:rPr lang="en-US" dirty="0">
              <a:solidFill>
                <a:srgbClr val="002060"/>
              </a:solidFill>
              <a:ea typeface="+mj-lt"/>
              <a:cs typeface="+mj-lt"/>
            </a:rPr>
            <a:t>Flow Integrity: Specification and Enforcement [1]</a:t>
          </a:r>
          <a:endParaRPr lang="en-US" b="1" dirty="0">
            <a:solidFill>
              <a:srgbClr val="FF0000"/>
            </a:solidFill>
            <a:ea typeface="+mj-lt"/>
            <a:cs typeface="+mj-lt"/>
          </a:endParaRPr>
        </a:p>
      </dgm:t>
    </dgm:pt>
    <dgm:pt modelId="{BE1244CC-39D7-524D-8724-ACFDAA19D850}" type="parTrans" cxnId="{4DDEA158-5E04-1A4E-B17F-8F422B86F917}">
      <dgm:prSet/>
      <dgm:spPr/>
      <dgm:t>
        <a:bodyPr/>
        <a:lstStyle/>
        <a:p>
          <a:endParaRPr lang="en-GB"/>
        </a:p>
      </dgm:t>
    </dgm:pt>
    <dgm:pt modelId="{660A95DF-F1F8-8F44-8147-B5A77A21A7B3}" type="sibTrans" cxnId="{4DDEA158-5E04-1A4E-B17F-8F422B86F917}">
      <dgm:prSet/>
      <dgm:spPr/>
      <dgm:t>
        <a:bodyPr/>
        <a:lstStyle/>
        <a:p>
          <a:endParaRPr lang="en-GB"/>
        </a:p>
      </dgm:t>
    </dgm:pt>
    <dgm:pt modelId="{07982D34-9149-4041-989A-83BEC9B07207}">
      <dgm:prSet phldrT="[Text]"/>
      <dgm:spPr>
        <a:solidFill>
          <a:schemeClr val="bg1">
            <a:lumMod val="75000"/>
          </a:schemeClr>
        </a:solidFill>
      </dgm:spPr>
      <dgm:t>
        <a:bodyPr/>
        <a:lstStyle/>
        <a:p>
          <a:r>
            <a:rPr lang="en-US" dirty="0">
              <a:solidFill>
                <a:srgbClr val="002060"/>
              </a:solidFill>
              <a:ea typeface="+mj-lt"/>
              <a:cs typeface="+mj-lt"/>
            </a:rPr>
            <a:t>IAVS- Intelligent Active Network </a:t>
          </a:r>
          <a:r>
            <a:rPr lang="en-US" b="1" dirty="0">
              <a:solidFill>
                <a:srgbClr val="FF0000"/>
              </a:solidFill>
              <a:ea typeface="+mj-lt"/>
              <a:cs typeface="+mj-lt"/>
            </a:rPr>
            <a:t>Vulnerability Scanner - </a:t>
          </a:r>
          <a:r>
            <a:rPr lang="en-US" dirty="0">
              <a:solidFill>
                <a:srgbClr val="002060"/>
              </a:solidFill>
            </a:rPr>
            <a:t>Vulnerability scanners, reconnaissance phase of EH [4]</a:t>
          </a:r>
          <a:endParaRPr lang="en-GB" b="1" dirty="0">
            <a:solidFill>
              <a:srgbClr val="FF0000"/>
            </a:solidFill>
          </a:endParaRPr>
        </a:p>
      </dgm:t>
    </dgm:pt>
    <dgm:pt modelId="{17A25EBB-ECE6-6449-917F-506070E407A5}" type="parTrans" cxnId="{7BF4AAD5-156C-3C4E-9A0D-7B0FC77C9FFB}">
      <dgm:prSet/>
      <dgm:spPr/>
      <dgm:t>
        <a:bodyPr/>
        <a:lstStyle/>
        <a:p>
          <a:endParaRPr lang="en-GB"/>
        </a:p>
      </dgm:t>
    </dgm:pt>
    <dgm:pt modelId="{BCD82DC9-245A-9E47-A173-842EBDCB2907}" type="sibTrans" cxnId="{7BF4AAD5-156C-3C4E-9A0D-7B0FC77C9FFB}">
      <dgm:prSet/>
      <dgm:spPr/>
      <dgm:t>
        <a:bodyPr/>
        <a:lstStyle/>
        <a:p>
          <a:endParaRPr lang="en-GB"/>
        </a:p>
      </dgm:t>
    </dgm:pt>
    <dgm:pt modelId="{933B75AA-4716-454A-8DBC-534E802AA929}">
      <dgm:prSet phldrT="[Text]"/>
      <dgm:spPr>
        <a:solidFill>
          <a:schemeClr val="bg1">
            <a:lumMod val="75000"/>
          </a:schemeClr>
        </a:solidFill>
      </dgm:spPr>
      <dgm:t>
        <a:bodyPr/>
        <a:lstStyle/>
        <a:p>
          <a:pPr rtl="0"/>
          <a:r>
            <a:rPr lang="en-US" b="1" dirty="0">
              <a:solidFill>
                <a:srgbClr val="FF0000"/>
              </a:solidFill>
              <a:ea typeface="+mj-lt"/>
              <a:cs typeface="+mj-lt"/>
            </a:rPr>
            <a:t>Standards, and Requirements</a:t>
          </a:r>
          <a:r>
            <a:rPr lang="en-US" dirty="0">
              <a:solidFill>
                <a:srgbClr val="002060"/>
              </a:solidFill>
              <a:ea typeface="+mj-lt"/>
              <a:cs typeface="+mj-lt"/>
            </a:rPr>
            <a:t> - Classification of </a:t>
          </a:r>
          <a:r>
            <a:rPr lang="en-US" b="1" dirty="0">
              <a:solidFill>
                <a:srgbClr val="FF0000"/>
              </a:solidFill>
              <a:ea typeface="+mj-lt"/>
              <a:cs typeface="+mj-lt"/>
            </a:rPr>
            <a:t>Security Requirements </a:t>
          </a:r>
          <a:r>
            <a:rPr lang="en-US" dirty="0">
              <a:solidFill>
                <a:srgbClr val="002060"/>
              </a:solidFill>
              <a:ea typeface="+mj-lt"/>
              <a:cs typeface="+mj-lt"/>
            </a:rPr>
            <a:t>of Software Systems [2], General Data Protection Regulation (GDPR) [5]</a:t>
          </a:r>
          <a:endParaRPr lang="en-GB" dirty="0">
            <a:solidFill>
              <a:srgbClr val="002060"/>
            </a:solidFill>
          </a:endParaRPr>
        </a:p>
      </dgm:t>
    </dgm:pt>
    <dgm:pt modelId="{8C95AEAD-5E06-B14C-BE0B-7E2112E16FF9}" type="parTrans" cxnId="{02EFD366-AF77-C142-81CE-FFF8A896416A}">
      <dgm:prSet/>
      <dgm:spPr/>
      <dgm:t>
        <a:bodyPr/>
        <a:lstStyle/>
        <a:p>
          <a:endParaRPr lang="en-GB"/>
        </a:p>
      </dgm:t>
    </dgm:pt>
    <dgm:pt modelId="{9D50D4EF-827E-D942-BFBF-62C441509C3B}" type="sibTrans" cxnId="{02EFD366-AF77-C142-81CE-FFF8A896416A}">
      <dgm:prSet/>
      <dgm:spPr/>
      <dgm:t>
        <a:bodyPr/>
        <a:lstStyle/>
        <a:p>
          <a:endParaRPr lang="en-GB"/>
        </a:p>
      </dgm:t>
    </dgm:pt>
    <dgm:pt modelId="{D64C1A41-79E2-7D41-B939-FB3832AB0514}">
      <dgm:prSet/>
      <dgm:spPr>
        <a:solidFill>
          <a:schemeClr val="bg1">
            <a:lumMod val="75000"/>
          </a:schemeClr>
        </a:solidFill>
      </dgm:spPr>
      <dgm:t>
        <a:bodyPr/>
        <a:lstStyle/>
        <a:p>
          <a:r>
            <a:rPr lang="en-US" b="1" dirty="0">
              <a:solidFill>
                <a:srgbClr val="FF0000"/>
              </a:solidFill>
              <a:ea typeface="+mj-lt"/>
              <a:cs typeface="+mj-lt"/>
            </a:rPr>
            <a:t>Prevention</a:t>
          </a:r>
          <a:r>
            <a:rPr lang="en-US" dirty="0">
              <a:solidFill>
                <a:srgbClr val="002060"/>
              </a:solidFill>
              <a:ea typeface="+mj-lt"/>
              <a:cs typeface="+mj-lt"/>
            </a:rPr>
            <a:t>: Language-based security[10] -</a:t>
          </a:r>
          <a:r>
            <a:rPr lang="en-US" b="1" dirty="0">
              <a:solidFill>
                <a:schemeClr val="tx1"/>
              </a:solidFill>
              <a:ea typeface="+mj-lt"/>
              <a:cs typeface="+mj-lt"/>
            </a:rPr>
            <a:t> </a:t>
          </a:r>
          <a:r>
            <a:rPr lang="en-US" dirty="0">
              <a:solidFill>
                <a:schemeClr val="tx1"/>
              </a:solidFill>
              <a:ea typeface="+mj-lt"/>
              <a:cs typeface="+mj-lt"/>
            </a:rPr>
            <a:t>Interaction Non-interference Distributed OO Systems [9], IoT DDOS [11]</a:t>
          </a:r>
          <a:endParaRPr lang="en-US" dirty="0">
            <a:solidFill>
              <a:srgbClr val="002060"/>
            </a:solidFill>
            <a:ea typeface="+mj-lt"/>
            <a:cs typeface="+mj-lt"/>
          </a:endParaRPr>
        </a:p>
      </dgm:t>
    </dgm:pt>
    <dgm:pt modelId="{FCD4F310-54BA-4E43-B9AF-26E738AEB3C2}" type="parTrans" cxnId="{243942B3-97F5-9345-9C66-739DE4306FDD}">
      <dgm:prSet/>
      <dgm:spPr/>
      <dgm:t>
        <a:bodyPr/>
        <a:lstStyle/>
        <a:p>
          <a:endParaRPr lang="en-GB"/>
        </a:p>
      </dgm:t>
    </dgm:pt>
    <dgm:pt modelId="{5299D651-1BDC-D345-BED0-238488089E55}" type="sibTrans" cxnId="{243942B3-97F5-9345-9C66-739DE4306FDD}">
      <dgm:prSet/>
      <dgm:spPr/>
      <dgm:t>
        <a:bodyPr/>
        <a:lstStyle/>
        <a:p>
          <a:endParaRPr lang="en-GB"/>
        </a:p>
      </dgm:t>
    </dgm:pt>
    <dgm:pt modelId="{1C9E4903-A16D-F444-A0F7-D4D0E5B11A39}">
      <dgm:prSet phldr="0"/>
      <dgm:spPr>
        <a:solidFill>
          <a:schemeClr val="bg1">
            <a:lumMod val="95000"/>
          </a:schemeClr>
        </a:solidFill>
      </dgm:spPr>
      <dgm:t>
        <a:bodyPr/>
        <a:lstStyle/>
        <a:p>
          <a:r>
            <a:rPr lang="en-US" b="1" dirty="0">
              <a:solidFill>
                <a:srgbClr val="FF0000"/>
              </a:solidFill>
              <a:ea typeface="+mj-lt"/>
              <a:cs typeface="+mj-lt"/>
            </a:rPr>
            <a:t>Response</a:t>
          </a:r>
          <a:r>
            <a:rPr lang="en-US" dirty="0">
              <a:solidFill>
                <a:schemeClr val="tx1"/>
              </a:solidFill>
              <a:ea typeface="+mj-lt"/>
              <a:cs typeface="+mj-lt"/>
            </a:rPr>
            <a:t>: Decision-Making Systems Software Development Process in Crisis Situations [8] </a:t>
          </a:r>
          <a:endParaRPr lang="en-US" dirty="0">
            <a:solidFill>
              <a:schemeClr val="tx1"/>
            </a:solidFill>
          </a:endParaRPr>
        </a:p>
      </dgm:t>
    </dgm:pt>
    <dgm:pt modelId="{29B069E2-53C4-6A4C-9BB7-A3056C424619}" type="parTrans" cxnId="{AC5CA76C-F8D2-F648-AA36-915B259134F5}">
      <dgm:prSet/>
      <dgm:spPr/>
      <dgm:t>
        <a:bodyPr/>
        <a:lstStyle/>
        <a:p>
          <a:endParaRPr lang="en-GB"/>
        </a:p>
      </dgm:t>
    </dgm:pt>
    <dgm:pt modelId="{84AC2339-D801-3A45-912E-9D755EBA4A62}" type="sibTrans" cxnId="{AC5CA76C-F8D2-F648-AA36-915B259134F5}">
      <dgm:prSet/>
      <dgm:spPr/>
      <dgm:t>
        <a:bodyPr/>
        <a:lstStyle/>
        <a:p>
          <a:endParaRPr lang="en-GB"/>
        </a:p>
      </dgm:t>
    </dgm:pt>
    <dgm:pt modelId="{60CC320E-067F-B54A-A48B-2B03BE9D2B18}">
      <dgm:prSet/>
      <dgm:spPr/>
    </dgm:pt>
    <dgm:pt modelId="{5F74D0EF-5C57-A545-BE1A-D054DA8B830F}" type="parTrans" cxnId="{F2DF9D5C-B377-AF46-A06F-534E84F87EBC}">
      <dgm:prSet/>
      <dgm:spPr/>
      <dgm:t>
        <a:bodyPr/>
        <a:lstStyle/>
        <a:p>
          <a:endParaRPr lang="en-GB"/>
        </a:p>
      </dgm:t>
    </dgm:pt>
    <dgm:pt modelId="{5503B708-9BE4-3940-9F83-6F0550B84882}" type="sibTrans" cxnId="{F2DF9D5C-B377-AF46-A06F-534E84F87EBC}">
      <dgm:prSet/>
      <dgm:spPr/>
      <dgm:t>
        <a:bodyPr/>
        <a:lstStyle/>
        <a:p>
          <a:endParaRPr lang="en-GB"/>
        </a:p>
      </dgm:t>
    </dgm:pt>
    <dgm:pt modelId="{CC198BE4-903C-47F8-BBFB-BB1FEC4470FE}">
      <dgm:prSet phldr="0"/>
      <dgm:spPr>
        <a:solidFill>
          <a:schemeClr val="bg1">
            <a:lumMod val="75000"/>
          </a:schemeClr>
        </a:solidFill>
      </dgm:spPr>
      <dgm:t>
        <a:bodyPr/>
        <a:lstStyle/>
        <a:p>
          <a:pPr rtl="0"/>
          <a:r>
            <a:rPr lang="en-US" dirty="0">
              <a:solidFill>
                <a:schemeClr val="tx1"/>
              </a:solidFill>
            </a:rPr>
            <a:t>Securing IoT Architecture (</a:t>
          </a:r>
          <a:r>
            <a:rPr lang="en-US" b="1" dirty="0">
              <a:solidFill>
                <a:srgbClr val="FF0000"/>
              </a:solidFill>
            </a:rPr>
            <a:t>target system</a:t>
          </a:r>
          <a:r>
            <a:rPr lang="en-US" dirty="0">
              <a:solidFill>
                <a:schemeClr val="tx1"/>
              </a:solidFill>
            </a:rPr>
            <a:t>) [6]</a:t>
          </a:r>
        </a:p>
      </dgm:t>
    </dgm:pt>
    <dgm:pt modelId="{683FDAB8-A723-41D6-B191-44C3D41E04D7}" type="sibTrans" cxnId="{702A2C8E-73E8-4AD2-8633-0220B1CE53E0}">
      <dgm:prSet/>
      <dgm:spPr/>
      <dgm:t>
        <a:bodyPr/>
        <a:lstStyle/>
        <a:p>
          <a:endParaRPr lang="en-GB"/>
        </a:p>
      </dgm:t>
    </dgm:pt>
    <dgm:pt modelId="{DA860D57-836B-4BE5-94BC-9BC15A0F013A}" type="parTrans" cxnId="{702A2C8E-73E8-4AD2-8633-0220B1CE53E0}">
      <dgm:prSet/>
      <dgm:spPr/>
      <dgm:t>
        <a:bodyPr/>
        <a:lstStyle/>
        <a:p>
          <a:endParaRPr lang="en-GB"/>
        </a:p>
      </dgm:t>
    </dgm:pt>
    <dgm:pt modelId="{14E68964-8F82-4447-AEF8-2300E8E158FD}" type="pres">
      <dgm:prSet presAssocID="{C5DFF3A8-57DB-4A4C-B9E9-FC0664A6F3A6}" presName="Name0" presStyleCnt="0">
        <dgm:presLayoutVars>
          <dgm:chMax val="7"/>
          <dgm:chPref val="7"/>
          <dgm:dir/>
        </dgm:presLayoutVars>
      </dgm:prSet>
      <dgm:spPr/>
    </dgm:pt>
    <dgm:pt modelId="{8AC0AB9C-6B64-0848-BF84-67BFFE360118}" type="pres">
      <dgm:prSet presAssocID="{C5DFF3A8-57DB-4A4C-B9E9-FC0664A6F3A6}" presName="Name1" presStyleCnt="0"/>
      <dgm:spPr/>
    </dgm:pt>
    <dgm:pt modelId="{5C36A77C-F854-D94D-BF1F-CF768AE02AE4}" type="pres">
      <dgm:prSet presAssocID="{C5DFF3A8-57DB-4A4C-B9E9-FC0664A6F3A6}" presName="cycle" presStyleCnt="0"/>
      <dgm:spPr/>
    </dgm:pt>
    <dgm:pt modelId="{1F03017F-0128-154C-841F-5A83A0C208B2}" type="pres">
      <dgm:prSet presAssocID="{C5DFF3A8-57DB-4A4C-B9E9-FC0664A6F3A6}" presName="srcNode" presStyleLbl="node1" presStyleIdx="0" presStyleCnt="7"/>
      <dgm:spPr/>
    </dgm:pt>
    <dgm:pt modelId="{336C1E10-8FD7-074C-8ED3-03084FAF5EA9}" type="pres">
      <dgm:prSet presAssocID="{C5DFF3A8-57DB-4A4C-B9E9-FC0664A6F3A6}" presName="conn" presStyleLbl="parChTrans1D2" presStyleIdx="0" presStyleCnt="1"/>
      <dgm:spPr/>
    </dgm:pt>
    <dgm:pt modelId="{855E24EC-6276-464D-B15D-B9B8AACA1E43}" type="pres">
      <dgm:prSet presAssocID="{C5DFF3A8-57DB-4A4C-B9E9-FC0664A6F3A6}" presName="extraNode" presStyleLbl="node1" presStyleIdx="0" presStyleCnt="7"/>
      <dgm:spPr/>
    </dgm:pt>
    <dgm:pt modelId="{99449DE4-81D5-6744-A26E-23AFE57823BB}" type="pres">
      <dgm:prSet presAssocID="{C5DFF3A8-57DB-4A4C-B9E9-FC0664A6F3A6}" presName="dstNode" presStyleLbl="node1" presStyleIdx="0" presStyleCnt="7"/>
      <dgm:spPr/>
    </dgm:pt>
    <dgm:pt modelId="{F5754AE8-FEEF-704C-A348-50A3009D5204}" type="pres">
      <dgm:prSet presAssocID="{933B75AA-4716-454A-8DBC-534E802AA929}" presName="text_1" presStyleLbl="node1" presStyleIdx="0" presStyleCnt="7">
        <dgm:presLayoutVars>
          <dgm:bulletEnabled val="1"/>
        </dgm:presLayoutVars>
      </dgm:prSet>
      <dgm:spPr/>
    </dgm:pt>
    <dgm:pt modelId="{71A44345-BC64-364D-A8CA-70A20641472B}" type="pres">
      <dgm:prSet presAssocID="{933B75AA-4716-454A-8DBC-534E802AA929}" presName="accent_1" presStyleCnt="0"/>
      <dgm:spPr/>
    </dgm:pt>
    <dgm:pt modelId="{E8EC6F94-27B2-9643-BDF1-71D448197492}" type="pres">
      <dgm:prSet presAssocID="{933B75AA-4716-454A-8DBC-534E802AA929}" presName="accentRepeatNode" presStyleLbl="solidFgAcc1" presStyleIdx="0" presStyleCnt="7"/>
      <dgm:spPr/>
    </dgm:pt>
    <dgm:pt modelId="{7E113679-4B0D-9641-AA1C-7C9A02B6ECE6}" type="pres">
      <dgm:prSet presAssocID="{07982D34-9149-4041-989A-83BEC9B07207}" presName="text_2" presStyleLbl="node1" presStyleIdx="1" presStyleCnt="7">
        <dgm:presLayoutVars>
          <dgm:bulletEnabled val="1"/>
        </dgm:presLayoutVars>
      </dgm:prSet>
      <dgm:spPr/>
    </dgm:pt>
    <dgm:pt modelId="{A220F2A4-5CA1-9945-98BB-D11B695344A7}" type="pres">
      <dgm:prSet presAssocID="{07982D34-9149-4041-989A-83BEC9B07207}" presName="accent_2" presStyleCnt="0"/>
      <dgm:spPr/>
    </dgm:pt>
    <dgm:pt modelId="{704C1518-229C-FE4A-A624-3E88B689C75B}" type="pres">
      <dgm:prSet presAssocID="{07982D34-9149-4041-989A-83BEC9B07207}" presName="accentRepeatNode" presStyleLbl="solidFgAcc1" presStyleIdx="1" presStyleCnt="7"/>
      <dgm:spPr/>
    </dgm:pt>
    <dgm:pt modelId="{FB110C54-7CD5-A34B-A0B4-C1E48B06F491}" type="pres">
      <dgm:prSet presAssocID="{D15D1FAA-AEBC-9541-AFE0-84EFB54661AF}" presName="text_3" presStyleLbl="node1" presStyleIdx="2" presStyleCnt="7">
        <dgm:presLayoutVars>
          <dgm:bulletEnabled val="1"/>
        </dgm:presLayoutVars>
      </dgm:prSet>
      <dgm:spPr/>
    </dgm:pt>
    <dgm:pt modelId="{ECDC2499-7DA9-DB47-BC58-D28377FCB829}" type="pres">
      <dgm:prSet presAssocID="{D15D1FAA-AEBC-9541-AFE0-84EFB54661AF}" presName="accent_3" presStyleCnt="0"/>
      <dgm:spPr/>
    </dgm:pt>
    <dgm:pt modelId="{744C3CE6-6E57-EF44-8C4D-9EEDD4D26C28}" type="pres">
      <dgm:prSet presAssocID="{D15D1FAA-AEBC-9541-AFE0-84EFB54661AF}" presName="accentRepeatNode" presStyleLbl="solidFgAcc1" presStyleIdx="2" presStyleCnt="7"/>
      <dgm:spPr/>
    </dgm:pt>
    <dgm:pt modelId="{D315DE4B-5866-F647-ADF2-B8649C3AEEB9}" type="pres">
      <dgm:prSet presAssocID="{D64F33DF-7489-2047-8214-ED0C7B694CAD}" presName="text_4" presStyleLbl="node1" presStyleIdx="3" presStyleCnt="7">
        <dgm:presLayoutVars>
          <dgm:bulletEnabled val="1"/>
        </dgm:presLayoutVars>
      </dgm:prSet>
      <dgm:spPr/>
    </dgm:pt>
    <dgm:pt modelId="{784A5BDB-DD3E-8442-BCA4-06CCB588B2E3}" type="pres">
      <dgm:prSet presAssocID="{D64F33DF-7489-2047-8214-ED0C7B694CAD}" presName="accent_4" presStyleCnt="0"/>
      <dgm:spPr/>
    </dgm:pt>
    <dgm:pt modelId="{FDCB184B-5C9F-6A46-8AD3-4CBB722ABF0F}" type="pres">
      <dgm:prSet presAssocID="{D64F33DF-7489-2047-8214-ED0C7B694CAD}" presName="accentRepeatNode" presStyleLbl="solidFgAcc1" presStyleIdx="3" presStyleCnt="7"/>
      <dgm:spPr/>
    </dgm:pt>
    <dgm:pt modelId="{BFD8D038-4832-984C-B8AE-72D1AFB2788B}" type="pres">
      <dgm:prSet presAssocID="{D64C1A41-79E2-7D41-B939-FB3832AB0514}" presName="text_5" presStyleLbl="node1" presStyleIdx="4" presStyleCnt="7">
        <dgm:presLayoutVars>
          <dgm:bulletEnabled val="1"/>
        </dgm:presLayoutVars>
      </dgm:prSet>
      <dgm:spPr/>
    </dgm:pt>
    <dgm:pt modelId="{4E79D0E3-5CFA-1349-B720-2F660F0F8F32}" type="pres">
      <dgm:prSet presAssocID="{D64C1A41-79E2-7D41-B939-FB3832AB0514}" presName="accent_5" presStyleCnt="0"/>
      <dgm:spPr/>
    </dgm:pt>
    <dgm:pt modelId="{768968AC-FCD9-F645-A954-C440776924C2}" type="pres">
      <dgm:prSet presAssocID="{D64C1A41-79E2-7D41-B939-FB3832AB0514}" presName="accentRepeatNode" presStyleLbl="solidFgAcc1" presStyleIdx="4" presStyleCnt="7"/>
      <dgm:spPr/>
    </dgm:pt>
    <dgm:pt modelId="{DA18BDA3-89A0-A64E-8028-9BE8156C0DF4}" type="pres">
      <dgm:prSet presAssocID="{CC198BE4-903C-47F8-BBFB-BB1FEC4470FE}" presName="text_6" presStyleLbl="node1" presStyleIdx="5" presStyleCnt="7">
        <dgm:presLayoutVars>
          <dgm:bulletEnabled val="1"/>
        </dgm:presLayoutVars>
      </dgm:prSet>
      <dgm:spPr/>
    </dgm:pt>
    <dgm:pt modelId="{E994E413-8302-BF44-964A-DCB469535757}" type="pres">
      <dgm:prSet presAssocID="{CC198BE4-903C-47F8-BBFB-BB1FEC4470FE}" presName="accent_6" presStyleCnt="0"/>
      <dgm:spPr/>
    </dgm:pt>
    <dgm:pt modelId="{5429F3BB-0815-824A-B189-00AE45C4A6D4}" type="pres">
      <dgm:prSet presAssocID="{CC198BE4-903C-47F8-BBFB-BB1FEC4470FE}" presName="accentRepeatNode" presStyleLbl="solidFgAcc1" presStyleIdx="5" presStyleCnt="7"/>
      <dgm:spPr/>
    </dgm:pt>
    <dgm:pt modelId="{6B6CD498-DAF5-5341-BB87-C289C00AEFEA}" type="pres">
      <dgm:prSet presAssocID="{1C9E4903-A16D-F444-A0F7-D4D0E5B11A39}" presName="text_7" presStyleLbl="node1" presStyleIdx="6" presStyleCnt="7">
        <dgm:presLayoutVars>
          <dgm:bulletEnabled val="1"/>
        </dgm:presLayoutVars>
      </dgm:prSet>
      <dgm:spPr/>
    </dgm:pt>
    <dgm:pt modelId="{E399A013-33DB-2347-9442-FBADCA1828F3}" type="pres">
      <dgm:prSet presAssocID="{1C9E4903-A16D-F444-A0F7-D4D0E5B11A39}" presName="accent_7" presStyleCnt="0"/>
      <dgm:spPr/>
    </dgm:pt>
    <dgm:pt modelId="{3A24EB14-A6A4-D140-962A-A40A000D1B14}" type="pres">
      <dgm:prSet presAssocID="{1C9E4903-A16D-F444-A0F7-D4D0E5B11A39}" presName="accentRepeatNode" presStyleLbl="solidFgAcc1" presStyleIdx="6" presStyleCnt="7"/>
      <dgm:spPr/>
    </dgm:pt>
  </dgm:ptLst>
  <dgm:cxnLst>
    <dgm:cxn modelId="{2F245425-8893-D244-B02E-CF93DE5A4E24}" type="presOf" srcId="{CC198BE4-903C-47F8-BBFB-BB1FEC4470FE}" destId="{DA18BDA3-89A0-A64E-8028-9BE8156C0DF4}" srcOrd="0" destOrd="0" presId="urn:microsoft.com/office/officeart/2008/layout/VerticalCurvedList"/>
    <dgm:cxn modelId="{C8364C47-0356-C842-997E-6635C0AFFD79}" type="presOf" srcId="{933B75AA-4716-454A-8DBC-534E802AA929}" destId="{F5754AE8-FEEF-704C-A348-50A3009D5204}" srcOrd="0" destOrd="0" presId="urn:microsoft.com/office/officeart/2008/layout/VerticalCurvedList"/>
    <dgm:cxn modelId="{62E7DE51-7DA1-EA43-9DC4-7C3EA20A629D}" type="presOf" srcId="{D64F33DF-7489-2047-8214-ED0C7B694CAD}" destId="{D315DE4B-5866-F647-ADF2-B8649C3AEEB9}" srcOrd="0" destOrd="0" presId="urn:microsoft.com/office/officeart/2008/layout/VerticalCurvedList"/>
    <dgm:cxn modelId="{4DDEA158-5E04-1A4E-B17F-8F422B86F917}" srcId="{C5DFF3A8-57DB-4A4C-B9E9-FC0664A6F3A6}" destId="{D64F33DF-7489-2047-8214-ED0C7B694CAD}" srcOrd="3" destOrd="0" parTransId="{BE1244CC-39D7-524D-8724-ACFDAA19D850}" sibTransId="{660A95DF-F1F8-8F44-8147-B5A77A21A7B3}"/>
    <dgm:cxn modelId="{F2DF9D5C-B377-AF46-A06F-534E84F87EBC}" srcId="{C5DFF3A8-57DB-4A4C-B9E9-FC0664A6F3A6}" destId="{60CC320E-067F-B54A-A48B-2B03BE9D2B18}" srcOrd="7" destOrd="0" parTransId="{5F74D0EF-5C57-A545-BE1A-D054DA8B830F}" sibTransId="{5503B708-9BE4-3940-9F83-6F0550B84882}"/>
    <dgm:cxn modelId="{02EFD366-AF77-C142-81CE-FFF8A896416A}" srcId="{C5DFF3A8-57DB-4A4C-B9E9-FC0664A6F3A6}" destId="{933B75AA-4716-454A-8DBC-534E802AA929}" srcOrd="0" destOrd="0" parTransId="{8C95AEAD-5E06-B14C-BE0B-7E2112E16FF9}" sibTransId="{9D50D4EF-827E-D942-BFBF-62C441509C3B}"/>
    <dgm:cxn modelId="{772A556A-2DC1-E741-A591-4BD2A441CFB5}" type="presOf" srcId="{1C9E4903-A16D-F444-A0F7-D4D0E5B11A39}" destId="{6B6CD498-DAF5-5341-BB87-C289C00AEFEA}" srcOrd="0" destOrd="0" presId="urn:microsoft.com/office/officeart/2008/layout/VerticalCurvedList"/>
    <dgm:cxn modelId="{AC5CA76C-F8D2-F648-AA36-915B259134F5}" srcId="{C5DFF3A8-57DB-4A4C-B9E9-FC0664A6F3A6}" destId="{1C9E4903-A16D-F444-A0F7-D4D0E5B11A39}" srcOrd="6" destOrd="0" parTransId="{29B069E2-53C4-6A4C-9BB7-A3056C424619}" sibTransId="{84AC2339-D801-3A45-912E-9D755EBA4A62}"/>
    <dgm:cxn modelId="{B2AB017F-23E7-D247-8F70-69340FF46367}" type="presOf" srcId="{D15D1FAA-AEBC-9541-AFE0-84EFB54661AF}" destId="{FB110C54-7CD5-A34B-A0B4-C1E48B06F491}" srcOrd="0" destOrd="0" presId="urn:microsoft.com/office/officeart/2008/layout/VerticalCurvedList"/>
    <dgm:cxn modelId="{0B0A6687-226F-8748-BCF4-E593103D30C4}" type="presOf" srcId="{9D50D4EF-827E-D942-BFBF-62C441509C3B}" destId="{336C1E10-8FD7-074C-8ED3-03084FAF5EA9}" srcOrd="0" destOrd="0" presId="urn:microsoft.com/office/officeart/2008/layout/VerticalCurvedList"/>
    <dgm:cxn modelId="{702A2C8E-73E8-4AD2-8633-0220B1CE53E0}" srcId="{C5DFF3A8-57DB-4A4C-B9E9-FC0664A6F3A6}" destId="{CC198BE4-903C-47F8-BBFB-BB1FEC4470FE}" srcOrd="5" destOrd="0" parTransId="{DA860D57-836B-4BE5-94BC-9BC15A0F013A}" sibTransId="{683FDAB8-A723-41D6-B191-44C3D41E04D7}"/>
    <dgm:cxn modelId="{AABF8F9B-7621-5E4E-AA37-2710C29869FB}" type="presOf" srcId="{07982D34-9149-4041-989A-83BEC9B07207}" destId="{7E113679-4B0D-9641-AA1C-7C9A02B6ECE6}" srcOrd="0" destOrd="0" presId="urn:microsoft.com/office/officeart/2008/layout/VerticalCurvedList"/>
    <dgm:cxn modelId="{F37D7C9C-35C9-7F48-B2AD-7E9D52A30809}" srcId="{C5DFF3A8-57DB-4A4C-B9E9-FC0664A6F3A6}" destId="{D15D1FAA-AEBC-9541-AFE0-84EFB54661AF}" srcOrd="2" destOrd="0" parTransId="{655C1159-D395-2B40-895D-758FDD2CB921}" sibTransId="{4B3474B0-FFA9-164B-A8E2-7A8C20E895CA}"/>
    <dgm:cxn modelId="{243942B3-97F5-9345-9C66-739DE4306FDD}" srcId="{C5DFF3A8-57DB-4A4C-B9E9-FC0664A6F3A6}" destId="{D64C1A41-79E2-7D41-B939-FB3832AB0514}" srcOrd="4" destOrd="0" parTransId="{FCD4F310-54BA-4E43-B9AF-26E738AEB3C2}" sibTransId="{5299D651-1BDC-D345-BED0-238488089E55}"/>
    <dgm:cxn modelId="{206445D5-3C33-714E-A221-E09C51F2F053}" type="presOf" srcId="{D64C1A41-79E2-7D41-B939-FB3832AB0514}" destId="{BFD8D038-4832-984C-B8AE-72D1AFB2788B}" srcOrd="0" destOrd="0" presId="urn:microsoft.com/office/officeart/2008/layout/VerticalCurvedList"/>
    <dgm:cxn modelId="{7BF4AAD5-156C-3C4E-9A0D-7B0FC77C9FFB}" srcId="{C5DFF3A8-57DB-4A4C-B9E9-FC0664A6F3A6}" destId="{07982D34-9149-4041-989A-83BEC9B07207}" srcOrd="1" destOrd="0" parTransId="{17A25EBB-ECE6-6449-917F-506070E407A5}" sibTransId="{BCD82DC9-245A-9E47-A173-842EBDCB2907}"/>
    <dgm:cxn modelId="{1269C3D9-B95E-B449-AD95-D20C4BF9C02B}" type="presOf" srcId="{C5DFF3A8-57DB-4A4C-B9E9-FC0664A6F3A6}" destId="{14E68964-8F82-4447-AEF8-2300E8E158FD}" srcOrd="0" destOrd="0" presId="urn:microsoft.com/office/officeart/2008/layout/VerticalCurvedList"/>
    <dgm:cxn modelId="{F2AD5C91-4289-4E89-9724-B313A73AA6CB}" type="presParOf" srcId="{14E68964-8F82-4447-AEF8-2300E8E158FD}" destId="{8AC0AB9C-6B64-0848-BF84-67BFFE360118}" srcOrd="0" destOrd="0" presId="urn:microsoft.com/office/officeart/2008/layout/VerticalCurvedList"/>
    <dgm:cxn modelId="{FBB11BF1-CF7A-4986-B12F-F7210D2BB58A}" type="presParOf" srcId="{8AC0AB9C-6B64-0848-BF84-67BFFE360118}" destId="{5C36A77C-F854-D94D-BF1F-CF768AE02AE4}" srcOrd="0" destOrd="0" presId="urn:microsoft.com/office/officeart/2008/layout/VerticalCurvedList"/>
    <dgm:cxn modelId="{E2BEA1DB-CF90-42DC-A676-F3A3E447A432}" type="presParOf" srcId="{5C36A77C-F854-D94D-BF1F-CF768AE02AE4}" destId="{1F03017F-0128-154C-841F-5A83A0C208B2}" srcOrd="0" destOrd="0" presId="urn:microsoft.com/office/officeart/2008/layout/VerticalCurvedList"/>
    <dgm:cxn modelId="{C6B306E8-845B-437A-A1DC-9CECCCE083D2}" type="presParOf" srcId="{5C36A77C-F854-D94D-BF1F-CF768AE02AE4}" destId="{336C1E10-8FD7-074C-8ED3-03084FAF5EA9}" srcOrd="1" destOrd="0" presId="urn:microsoft.com/office/officeart/2008/layout/VerticalCurvedList"/>
    <dgm:cxn modelId="{F0DA647B-57F6-49A0-8F07-60A53F67696C}" type="presParOf" srcId="{5C36A77C-F854-D94D-BF1F-CF768AE02AE4}" destId="{855E24EC-6276-464D-B15D-B9B8AACA1E43}" srcOrd="2" destOrd="0" presId="urn:microsoft.com/office/officeart/2008/layout/VerticalCurvedList"/>
    <dgm:cxn modelId="{210902D1-1688-4891-AFB0-C7369B039CDF}" type="presParOf" srcId="{5C36A77C-F854-D94D-BF1F-CF768AE02AE4}" destId="{99449DE4-81D5-6744-A26E-23AFE57823BB}" srcOrd="3" destOrd="0" presId="urn:microsoft.com/office/officeart/2008/layout/VerticalCurvedList"/>
    <dgm:cxn modelId="{90049072-E570-DF4F-B7AD-6C2647DDB133}" type="presParOf" srcId="{8AC0AB9C-6B64-0848-BF84-67BFFE360118}" destId="{F5754AE8-FEEF-704C-A348-50A3009D5204}" srcOrd="1" destOrd="0" presId="urn:microsoft.com/office/officeart/2008/layout/VerticalCurvedList"/>
    <dgm:cxn modelId="{59B08756-8F96-2542-974F-EA29D480B8BA}" type="presParOf" srcId="{8AC0AB9C-6B64-0848-BF84-67BFFE360118}" destId="{71A44345-BC64-364D-A8CA-70A20641472B}" srcOrd="2" destOrd="0" presId="urn:microsoft.com/office/officeart/2008/layout/VerticalCurvedList"/>
    <dgm:cxn modelId="{383C3C43-8ABC-F04A-8656-D891A9AA31E2}" type="presParOf" srcId="{71A44345-BC64-364D-A8CA-70A20641472B}" destId="{E8EC6F94-27B2-9643-BDF1-71D448197492}" srcOrd="0" destOrd="0" presId="urn:microsoft.com/office/officeart/2008/layout/VerticalCurvedList"/>
    <dgm:cxn modelId="{191CF59E-EDF7-A74E-883A-CA175BE2C995}" type="presParOf" srcId="{8AC0AB9C-6B64-0848-BF84-67BFFE360118}" destId="{7E113679-4B0D-9641-AA1C-7C9A02B6ECE6}" srcOrd="3" destOrd="0" presId="urn:microsoft.com/office/officeart/2008/layout/VerticalCurvedList"/>
    <dgm:cxn modelId="{CBB9CD01-B498-E040-B150-58CF5A2045C9}" type="presParOf" srcId="{8AC0AB9C-6B64-0848-BF84-67BFFE360118}" destId="{A220F2A4-5CA1-9945-98BB-D11B695344A7}" srcOrd="4" destOrd="0" presId="urn:microsoft.com/office/officeart/2008/layout/VerticalCurvedList"/>
    <dgm:cxn modelId="{4C583C3E-1072-8C4F-B67E-A62D1946180A}" type="presParOf" srcId="{A220F2A4-5CA1-9945-98BB-D11B695344A7}" destId="{704C1518-229C-FE4A-A624-3E88B689C75B}" srcOrd="0" destOrd="0" presId="urn:microsoft.com/office/officeart/2008/layout/VerticalCurvedList"/>
    <dgm:cxn modelId="{1ADC9C5F-151A-B741-979B-6DF0F0568298}" type="presParOf" srcId="{8AC0AB9C-6B64-0848-BF84-67BFFE360118}" destId="{FB110C54-7CD5-A34B-A0B4-C1E48B06F491}" srcOrd="5" destOrd="0" presId="urn:microsoft.com/office/officeart/2008/layout/VerticalCurvedList"/>
    <dgm:cxn modelId="{CCBA003A-C0BB-8649-8F85-D87ADE8A3A12}" type="presParOf" srcId="{8AC0AB9C-6B64-0848-BF84-67BFFE360118}" destId="{ECDC2499-7DA9-DB47-BC58-D28377FCB829}" srcOrd="6" destOrd="0" presId="urn:microsoft.com/office/officeart/2008/layout/VerticalCurvedList"/>
    <dgm:cxn modelId="{5EE581E6-6173-4744-A3ED-606704214A67}" type="presParOf" srcId="{ECDC2499-7DA9-DB47-BC58-D28377FCB829}" destId="{744C3CE6-6E57-EF44-8C4D-9EEDD4D26C28}" srcOrd="0" destOrd="0" presId="urn:microsoft.com/office/officeart/2008/layout/VerticalCurvedList"/>
    <dgm:cxn modelId="{9E0FD1C3-274D-8148-A754-8B310DBE3BE0}" type="presParOf" srcId="{8AC0AB9C-6B64-0848-BF84-67BFFE360118}" destId="{D315DE4B-5866-F647-ADF2-B8649C3AEEB9}" srcOrd="7" destOrd="0" presId="urn:microsoft.com/office/officeart/2008/layout/VerticalCurvedList"/>
    <dgm:cxn modelId="{B6B8B02A-CCBB-1D4D-A98A-D9AB1119BC31}" type="presParOf" srcId="{8AC0AB9C-6B64-0848-BF84-67BFFE360118}" destId="{784A5BDB-DD3E-8442-BCA4-06CCB588B2E3}" srcOrd="8" destOrd="0" presId="urn:microsoft.com/office/officeart/2008/layout/VerticalCurvedList"/>
    <dgm:cxn modelId="{907CA956-AC05-734D-9B28-E32D94C8C9FC}" type="presParOf" srcId="{784A5BDB-DD3E-8442-BCA4-06CCB588B2E3}" destId="{FDCB184B-5C9F-6A46-8AD3-4CBB722ABF0F}" srcOrd="0" destOrd="0" presId="urn:microsoft.com/office/officeart/2008/layout/VerticalCurvedList"/>
    <dgm:cxn modelId="{2F3BF05F-D1EE-BC46-B6B1-A5FCEFD759EC}" type="presParOf" srcId="{8AC0AB9C-6B64-0848-BF84-67BFFE360118}" destId="{BFD8D038-4832-984C-B8AE-72D1AFB2788B}" srcOrd="9" destOrd="0" presId="urn:microsoft.com/office/officeart/2008/layout/VerticalCurvedList"/>
    <dgm:cxn modelId="{1717591B-D657-1A4D-AA54-60064BFCCD6D}" type="presParOf" srcId="{8AC0AB9C-6B64-0848-BF84-67BFFE360118}" destId="{4E79D0E3-5CFA-1349-B720-2F660F0F8F32}" srcOrd="10" destOrd="0" presId="urn:microsoft.com/office/officeart/2008/layout/VerticalCurvedList"/>
    <dgm:cxn modelId="{6DB301BB-ED36-8E4D-9D91-2882847A6668}" type="presParOf" srcId="{4E79D0E3-5CFA-1349-B720-2F660F0F8F32}" destId="{768968AC-FCD9-F645-A954-C440776924C2}" srcOrd="0" destOrd="0" presId="urn:microsoft.com/office/officeart/2008/layout/VerticalCurvedList"/>
    <dgm:cxn modelId="{A6830A35-D69F-8E49-B1F3-25FA76E5C3FE}" type="presParOf" srcId="{8AC0AB9C-6B64-0848-BF84-67BFFE360118}" destId="{DA18BDA3-89A0-A64E-8028-9BE8156C0DF4}" srcOrd="11" destOrd="0" presId="urn:microsoft.com/office/officeart/2008/layout/VerticalCurvedList"/>
    <dgm:cxn modelId="{9A0C2D53-291E-CE49-AAD1-95F1CDB3A317}" type="presParOf" srcId="{8AC0AB9C-6B64-0848-BF84-67BFFE360118}" destId="{E994E413-8302-BF44-964A-DCB469535757}" srcOrd="12" destOrd="0" presId="urn:microsoft.com/office/officeart/2008/layout/VerticalCurvedList"/>
    <dgm:cxn modelId="{7DCEC1F4-888F-7541-8B3D-E4FE3215E78E}" type="presParOf" srcId="{E994E413-8302-BF44-964A-DCB469535757}" destId="{5429F3BB-0815-824A-B189-00AE45C4A6D4}" srcOrd="0" destOrd="0" presId="urn:microsoft.com/office/officeart/2008/layout/VerticalCurvedList"/>
    <dgm:cxn modelId="{78AF9613-B8CA-494D-AF39-480E239BF27E}" type="presParOf" srcId="{8AC0AB9C-6B64-0848-BF84-67BFFE360118}" destId="{6B6CD498-DAF5-5341-BB87-C289C00AEFEA}" srcOrd="13" destOrd="0" presId="urn:microsoft.com/office/officeart/2008/layout/VerticalCurvedList"/>
    <dgm:cxn modelId="{B19C970A-B198-5D42-8150-31865B1FFCB2}" type="presParOf" srcId="{8AC0AB9C-6B64-0848-BF84-67BFFE360118}" destId="{E399A013-33DB-2347-9442-FBADCA1828F3}" srcOrd="14" destOrd="0" presId="urn:microsoft.com/office/officeart/2008/layout/VerticalCurvedList"/>
    <dgm:cxn modelId="{513484AD-07DC-7C49-9F06-BC84AA72BDC1}" type="presParOf" srcId="{E399A013-33DB-2347-9442-FBADCA1828F3}" destId="{3A24EB14-A6A4-D140-962A-A40A000D1B1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98206-F40C-4CF3-8900-E84E0CCB661B}" type="doc">
      <dgm:prSet loTypeId="urn:microsoft.com/office/officeart/2005/8/layout/default" loCatId="list" qsTypeId="urn:microsoft.com/office/officeart/2005/8/quickstyle/simple5" qsCatId="simple" csTypeId="urn:microsoft.com/office/officeart/2005/8/colors/accent0_1" csCatId="mainScheme" phldr="1"/>
      <dgm:spPr/>
      <dgm:t>
        <a:bodyPr/>
        <a:lstStyle/>
        <a:p>
          <a:endParaRPr lang="en-US"/>
        </a:p>
      </dgm:t>
    </dgm:pt>
    <dgm:pt modelId="{7A1AEB7B-E953-41B0-9DEE-041FF981985E}">
      <dgm:prSet phldr="0" custT="1"/>
      <dgm:spPr>
        <a:gradFill flip="none"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2700000" scaled="1"/>
          <a:tileRect/>
        </a:gradFill>
        <a:effectLst>
          <a:outerShdw blurRad="50800" dist="38100" dir="2700000" algn="tl" rotWithShape="0">
            <a:prstClr val="black">
              <a:alpha val="40000"/>
            </a:prstClr>
          </a:outerShdw>
        </a:effectLst>
      </dgm:spPr>
      <dgm:t>
        <a:bodyPr/>
        <a:lstStyle/>
        <a:p>
          <a:pPr rtl="0"/>
          <a:r>
            <a:rPr lang="en-US" sz="2000" dirty="0">
              <a:solidFill>
                <a:schemeClr val="accent6">
                  <a:lumMod val="50000"/>
                </a:schemeClr>
              </a:solidFill>
            </a:rPr>
            <a:t>Security </a:t>
          </a:r>
          <a:r>
            <a:rPr lang="en-US" sz="2000" dirty="0">
              <a:solidFill>
                <a:schemeClr val="accent6">
                  <a:lumMod val="50000"/>
                </a:schemeClr>
              </a:solidFill>
              <a:latin typeface="Arial"/>
              <a:cs typeface="Arial"/>
            </a:rPr>
            <a:t>attack: </a:t>
          </a:r>
        </a:p>
      </dgm:t>
    </dgm:pt>
    <dgm:pt modelId="{2063E8CF-AE42-4B5D-A302-E3EC88656D15}" type="parTrans" cxnId="{D51545C8-B2B5-40F7-ACDB-820FB41B2E53}">
      <dgm:prSet/>
      <dgm:spPr/>
      <dgm:t>
        <a:bodyPr/>
        <a:lstStyle/>
        <a:p>
          <a:endParaRPr lang="en-GB" sz="2000"/>
        </a:p>
      </dgm:t>
    </dgm:pt>
    <dgm:pt modelId="{ED9181DA-014A-4C06-BB21-F8A9416A2DFF}" type="sibTrans" cxnId="{D51545C8-B2B5-40F7-ACDB-820FB41B2E53}">
      <dgm:prSet/>
      <dgm:spPr/>
      <dgm:t>
        <a:bodyPr/>
        <a:lstStyle/>
        <a:p>
          <a:endParaRPr lang="en-GB" sz="2000"/>
        </a:p>
      </dgm:t>
    </dgm:pt>
    <dgm:pt modelId="{EEA8EB7B-1147-45F2-A12C-083AD08A3CEF}">
      <dgm:prSet phldr="0" custT="1"/>
      <dgm:spPr>
        <a:gradFill flip="none"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2700000" scaled="1"/>
          <a:tileRect/>
        </a:gradFill>
        <a:effectLst>
          <a:outerShdw blurRad="50800" dist="38100" dir="2700000" algn="tl" rotWithShape="0">
            <a:prstClr val="black">
              <a:alpha val="40000"/>
            </a:prstClr>
          </a:outerShdw>
        </a:effectLst>
      </dgm:spPr>
      <dgm:t>
        <a:bodyPr/>
        <a:lstStyle/>
        <a:p>
          <a:pPr rtl="0"/>
          <a:r>
            <a:rPr lang="en-US" sz="2000" dirty="0">
              <a:solidFill>
                <a:schemeClr val="accent6">
                  <a:lumMod val="50000"/>
                </a:schemeClr>
              </a:solidFill>
              <a:latin typeface="Arial"/>
              <a:cs typeface="Arial"/>
            </a:rPr>
            <a:t>Threat: </a:t>
          </a:r>
        </a:p>
      </dgm:t>
    </dgm:pt>
    <dgm:pt modelId="{362CC6F2-1D04-4602-A473-D288E17B6B12}" type="parTrans" cxnId="{AA26A1CF-4FC3-4980-B021-675E0CC62D2A}">
      <dgm:prSet/>
      <dgm:spPr/>
      <dgm:t>
        <a:bodyPr/>
        <a:lstStyle/>
        <a:p>
          <a:endParaRPr lang="en-GB" sz="2000"/>
        </a:p>
      </dgm:t>
    </dgm:pt>
    <dgm:pt modelId="{26C598FA-46A7-47F2-8D0B-B407F53CB3A8}" type="sibTrans" cxnId="{AA26A1CF-4FC3-4980-B021-675E0CC62D2A}">
      <dgm:prSet/>
      <dgm:spPr/>
      <dgm:t>
        <a:bodyPr/>
        <a:lstStyle/>
        <a:p>
          <a:endParaRPr lang="en-GB" sz="2000"/>
        </a:p>
      </dgm:t>
    </dgm:pt>
    <dgm:pt modelId="{9569C54A-BD8B-4C9E-99D1-3E9EBA56A5AD}">
      <dgm:prSet phldr="0" custT="1"/>
      <dgm:spPr>
        <a:gradFill flip="none"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2700000" scaled="1"/>
          <a:tileRect/>
        </a:gradFill>
        <a:effectLst>
          <a:outerShdw blurRad="50800" dist="38100" dir="2700000" algn="tl" rotWithShape="0">
            <a:prstClr val="black">
              <a:alpha val="40000"/>
            </a:prstClr>
          </a:outerShdw>
        </a:effectLst>
      </dgm:spPr>
      <dgm:t>
        <a:bodyPr/>
        <a:lstStyle/>
        <a:p>
          <a:pPr rtl="0"/>
          <a:r>
            <a:rPr lang="en-US" sz="2000" dirty="0">
              <a:latin typeface="Arial"/>
              <a:cs typeface="Arial"/>
            </a:rPr>
            <a:t>Vulnerability: </a:t>
          </a:r>
        </a:p>
      </dgm:t>
    </dgm:pt>
    <dgm:pt modelId="{6FA33910-901E-4362-A0B9-573E939FF060}" type="parTrans" cxnId="{094FF915-6CFD-4A32-AC7E-7A1D70FD9CD7}">
      <dgm:prSet/>
      <dgm:spPr/>
      <dgm:t>
        <a:bodyPr/>
        <a:lstStyle/>
        <a:p>
          <a:endParaRPr lang="en-GB" sz="2000"/>
        </a:p>
      </dgm:t>
    </dgm:pt>
    <dgm:pt modelId="{F3789949-01A8-482A-9076-DEB8E44A1C87}" type="sibTrans" cxnId="{094FF915-6CFD-4A32-AC7E-7A1D70FD9CD7}">
      <dgm:prSet/>
      <dgm:spPr/>
      <dgm:t>
        <a:bodyPr/>
        <a:lstStyle/>
        <a:p>
          <a:endParaRPr lang="en-GB" sz="2000"/>
        </a:p>
      </dgm:t>
    </dgm:pt>
    <dgm:pt modelId="{72C23949-B44B-4A39-9820-7C943F70416C}">
      <dgm:prSet phldr="0" custT="1"/>
      <dgm:spPr>
        <a:gradFill flip="none"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2700000" scaled="1"/>
          <a:tileRect/>
        </a:gradFill>
        <a:effectLst>
          <a:outerShdw blurRad="50800" dist="38100" dir="2700000" algn="tl" rotWithShape="0">
            <a:prstClr val="black">
              <a:alpha val="40000"/>
            </a:prstClr>
          </a:outerShdw>
        </a:effectLst>
      </dgm:spPr>
      <dgm:t>
        <a:bodyPr/>
        <a:lstStyle/>
        <a:p>
          <a:pPr rtl="0"/>
          <a:r>
            <a:rPr lang="en-US" sz="1600" dirty="0">
              <a:solidFill>
                <a:schemeClr val="accent5">
                  <a:lumMod val="50000"/>
                </a:schemeClr>
              </a:solidFill>
              <a:latin typeface="Arial"/>
              <a:cs typeface="Arial"/>
            </a:rPr>
            <a:t>Any</a:t>
          </a:r>
          <a:r>
            <a:rPr lang="en-US" sz="1600" dirty="0">
              <a:solidFill>
                <a:schemeClr val="accent5">
                  <a:lumMod val="50000"/>
                </a:schemeClr>
              </a:solidFill>
            </a:rPr>
            <a:t> action </a:t>
          </a:r>
          <a:r>
            <a:rPr lang="en-US" sz="1600" dirty="0">
              <a:solidFill>
                <a:schemeClr val="accent5">
                  <a:lumMod val="50000"/>
                </a:schemeClr>
              </a:solidFill>
              <a:latin typeface="Arial"/>
              <a:cs typeface="Arial"/>
            </a:rPr>
            <a:t>that compromises</a:t>
          </a:r>
          <a:r>
            <a:rPr lang="en-US" sz="1600" dirty="0">
              <a:solidFill>
                <a:schemeClr val="accent5">
                  <a:lumMod val="50000"/>
                </a:schemeClr>
              </a:solidFill>
            </a:rPr>
            <a:t> the security of information owned by an organization</a:t>
          </a:r>
        </a:p>
      </dgm:t>
    </dgm:pt>
    <dgm:pt modelId="{6682E329-A8DA-4939-84F2-27845A05E464}" type="parTrans" cxnId="{D410BC89-1419-4C2F-976A-029A6A24840F}">
      <dgm:prSet/>
      <dgm:spPr/>
      <dgm:t>
        <a:bodyPr/>
        <a:lstStyle/>
        <a:p>
          <a:endParaRPr lang="en-GB" sz="2000"/>
        </a:p>
      </dgm:t>
    </dgm:pt>
    <dgm:pt modelId="{A59381A0-C32C-43B5-A061-2E30EBC54EEC}" type="sibTrans" cxnId="{D410BC89-1419-4C2F-976A-029A6A24840F}">
      <dgm:prSet/>
      <dgm:spPr/>
      <dgm:t>
        <a:bodyPr/>
        <a:lstStyle/>
        <a:p>
          <a:endParaRPr lang="en-GB" sz="2000"/>
        </a:p>
      </dgm:t>
    </dgm:pt>
    <dgm:pt modelId="{752CC9F3-8ED4-4B7F-A81C-7026C2762CE7}">
      <dgm:prSet phldr="0" custT="1"/>
      <dgm:spPr>
        <a:gradFill flip="none"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2700000" scaled="1"/>
          <a:tileRect/>
        </a:gradFill>
        <a:effectLst>
          <a:outerShdw blurRad="50800" dist="38100" dir="2700000" algn="tl" rotWithShape="0">
            <a:prstClr val="black">
              <a:alpha val="40000"/>
            </a:prstClr>
          </a:outerShdw>
        </a:effectLst>
      </dgm:spPr>
      <dgm:t>
        <a:bodyPr/>
        <a:lstStyle/>
        <a:p>
          <a:r>
            <a:rPr lang="en-US" sz="1600" dirty="0">
              <a:solidFill>
                <a:schemeClr val="accent5">
                  <a:lumMod val="50000"/>
                </a:schemeClr>
              </a:solidFill>
              <a:latin typeface="Arial"/>
              <a:cs typeface="Arial"/>
            </a:rPr>
            <a:t>A</a:t>
          </a:r>
          <a:r>
            <a:rPr lang="en-US" sz="1600" dirty="0">
              <a:solidFill>
                <a:schemeClr val="accent5">
                  <a:lumMod val="50000"/>
                </a:schemeClr>
              </a:solidFill>
            </a:rPr>
            <a:t> potential for violation of security</a:t>
          </a:r>
        </a:p>
      </dgm:t>
    </dgm:pt>
    <dgm:pt modelId="{BE420B36-DB02-43DC-8B33-8DF24187CA17}" type="parTrans" cxnId="{F18B3521-D7A1-47DC-8D9C-14DE0E8205C3}">
      <dgm:prSet/>
      <dgm:spPr/>
      <dgm:t>
        <a:bodyPr/>
        <a:lstStyle/>
        <a:p>
          <a:endParaRPr lang="en-GB" sz="2000"/>
        </a:p>
      </dgm:t>
    </dgm:pt>
    <dgm:pt modelId="{D15B570D-4C0D-4916-9A5B-11658858407A}" type="sibTrans" cxnId="{F18B3521-D7A1-47DC-8D9C-14DE0E8205C3}">
      <dgm:prSet/>
      <dgm:spPr/>
      <dgm:t>
        <a:bodyPr/>
        <a:lstStyle/>
        <a:p>
          <a:endParaRPr lang="en-GB" sz="2000"/>
        </a:p>
      </dgm:t>
    </dgm:pt>
    <dgm:pt modelId="{51CD1DD9-1BEC-4BC6-BDA3-255462CAADF3}">
      <dgm:prSet phldr="0" custT="1"/>
      <dgm:spPr>
        <a:gradFill flip="none"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2700000" scaled="1"/>
          <a:tileRect/>
        </a:gradFill>
        <a:effectLst>
          <a:outerShdw blurRad="50800" dist="38100" dir="2700000" algn="tl" rotWithShape="0">
            <a:prstClr val="black">
              <a:alpha val="40000"/>
            </a:prstClr>
          </a:outerShdw>
        </a:effectLst>
      </dgm:spPr>
      <dgm:t>
        <a:bodyPr/>
        <a:lstStyle/>
        <a:p>
          <a:r>
            <a:rPr lang="en-US" sz="1600" dirty="0">
              <a:solidFill>
                <a:schemeClr val="accent5">
                  <a:lumMod val="50000"/>
                </a:schemeClr>
              </a:solidFill>
              <a:latin typeface="Arial"/>
              <a:cs typeface="Arial"/>
            </a:rPr>
            <a:t>A</a:t>
          </a:r>
          <a:r>
            <a:rPr lang="en-US" sz="1600" dirty="0">
              <a:solidFill>
                <a:schemeClr val="accent5">
                  <a:lumMod val="50000"/>
                </a:schemeClr>
              </a:solidFill>
            </a:rPr>
            <a:t> way by which loss can happen</a:t>
          </a:r>
        </a:p>
      </dgm:t>
    </dgm:pt>
    <dgm:pt modelId="{DFF9EAA6-7BD9-4C16-9CF0-FBCED0436BAA}" type="parTrans" cxnId="{D5E215CD-0AA8-4634-9F95-2DE3889A3109}">
      <dgm:prSet/>
      <dgm:spPr/>
      <dgm:t>
        <a:bodyPr/>
        <a:lstStyle/>
        <a:p>
          <a:endParaRPr lang="en-GB" sz="2000"/>
        </a:p>
      </dgm:t>
    </dgm:pt>
    <dgm:pt modelId="{33E62CE3-3DFC-4522-B780-1E2AD58079A3}" type="sibTrans" cxnId="{D5E215CD-0AA8-4634-9F95-2DE3889A3109}">
      <dgm:prSet/>
      <dgm:spPr/>
      <dgm:t>
        <a:bodyPr/>
        <a:lstStyle/>
        <a:p>
          <a:endParaRPr lang="en-GB" sz="2000"/>
        </a:p>
      </dgm:t>
    </dgm:pt>
    <dgm:pt modelId="{9ABD1555-0BE1-4302-ABA3-E4DCF27F1606}">
      <dgm:prSet phldr="0"/>
      <dgm:spPr/>
      <dgm:t>
        <a:bodyPr/>
        <a:lstStyle/>
        <a:p>
          <a:r>
            <a:rPr lang="en-US" dirty="0"/>
            <a:t>Processing or communication service that are intended to counter security attacks (access controls)</a:t>
          </a:r>
        </a:p>
      </dgm:t>
    </dgm:pt>
    <dgm:pt modelId="{686F9A05-135D-45E8-81E8-4DFAD38DC7EA}" type="parTrans" cxnId="{5EF04F58-809A-4E8E-97A2-391750042AAB}">
      <dgm:prSet/>
      <dgm:spPr/>
      <dgm:t>
        <a:bodyPr/>
        <a:lstStyle/>
        <a:p>
          <a:endParaRPr lang="en-GB"/>
        </a:p>
      </dgm:t>
    </dgm:pt>
    <dgm:pt modelId="{E22999D4-90C2-4851-8DED-967A5F58CCE9}" type="sibTrans" cxnId="{5EF04F58-809A-4E8E-97A2-391750042AAB}">
      <dgm:prSet/>
      <dgm:spPr/>
      <dgm:t>
        <a:bodyPr/>
        <a:lstStyle/>
        <a:p>
          <a:endParaRPr lang="en-GB"/>
        </a:p>
      </dgm:t>
    </dgm:pt>
    <dgm:pt modelId="{2B630CD6-E19D-47CE-86B7-E9DFBF514BCF}">
      <dgm:prSet phldr="0"/>
      <dgm:spPr/>
      <dgm:t>
        <a:bodyPr/>
        <a:lstStyle/>
        <a:p>
          <a:pPr algn="l" rtl="0">
            <a:lnSpc>
              <a:spcPct val="90000"/>
            </a:lnSpc>
          </a:pPr>
          <a:r>
            <a:rPr lang="en-US" dirty="0"/>
            <a:t>Security mechanism (control): </a:t>
          </a:r>
        </a:p>
      </dgm:t>
    </dgm:pt>
    <dgm:pt modelId="{E46814DE-11A9-4A91-A15D-476E9EBB162F}" type="parTrans" cxnId="{37561A72-D6A5-4DD3-B23A-368B978D6768}">
      <dgm:prSet/>
      <dgm:spPr/>
      <dgm:t>
        <a:bodyPr/>
        <a:lstStyle/>
        <a:p>
          <a:endParaRPr lang="en-GB"/>
        </a:p>
      </dgm:t>
    </dgm:pt>
    <dgm:pt modelId="{EE848BAD-A0D2-4BAD-B9DE-84EBB939DD43}" type="sibTrans" cxnId="{37561A72-D6A5-4DD3-B23A-368B978D6768}">
      <dgm:prSet/>
      <dgm:spPr/>
      <dgm:t>
        <a:bodyPr/>
        <a:lstStyle/>
        <a:p>
          <a:endParaRPr lang="en-GB"/>
        </a:p>
      </dgm:t>
    </dgm:pt>
    <dgm:pt modelId="{757185CD-8DAA-460A-8015-B3A5D10B4AC1}">
      <dgm:prSet phldr="0"/>
      <dgm:spPr/>
      <dgm:t>
        <a:bodyPr/>
        <a:lstStyle/>
        <a:p>
          <a:r>
            <a:rPr lang="en-US" dirty="0"/>
            <a:t>A process that is designed to detect, prevent, or recover from a security attack (digital signatures)</a:t>
          </a:r>
        </a:p>
      </dgm:t>
    </dgm:pt>
    <dgm:pt modelId="{0DD5B2FA-E4A4-446A-888B-3BE86B4DCB8A}" type="parTrans" cxnId="{01C37D63-CEA3-42F4-AF3D-143A18AAA962}">
      <dgm:prSet/>
      <dgm:spPr/>
      <dgm:t>
        <a:bodyPr/>
        <a:lstStyle/>
        <a:p>
          <a:endParaRPr lang="en-GB"/>
        </a:p>
      </dgm:t>
    </dgm:pt>
    <dgm:pt modelId="{83F2D73C-2FF3-43F1-9C85-54E6B315B299}" type="sibTrans" cxnId="{01C37D63-CEA3-42F4-AF3D-143A18AAA962}">
      <dgm:prSet/>
      <dgm:spPr/>
      <dgm:t>
        <a:bodyPr/>
        <a:lstStyle/>
        <a:p>
          <a:endParaRPr lang="en-GB"/>
        </a:p>
      </dgm:t>
    </dgm:pt>
    <dgm:pt modelId="{6C9DDA85-E274-46A9-AE21-5BECCF2B8C92}">
      <dgm:prSet phldr="0"/>
      <dgm:spPr/>
      <dgm:t>
        <a:bodyPr/>
        <a:lstStyle/>
        <a:p>
          <a:r>
            <a:rPr lang="en-US" dirty="0"/>
            <a:t>Security service: </a:t>
          </a:r>
        </a:p>
      </dgm:t>
    </dgm:pt>
    <dgm:pt modelId="{50A72E03-E648-451E-A394-61C74563D5DE}" type="parTrans" cxnId="{ACA1552F-2614-4FD2-84ED-973F8981BCC0}">
      <dgm:prSet/>
      <dgm:spPr/>
      <dgm:t>
        <a:bodyPr/>
        <a:lstStyle/>
        <a:p>
          <a:endParaRPr lang="en-GB"/>
        </a:p>
      </dgm:t>
    </dgm:pt>
    <dgm:pt modelId="{8C4492C9-923F-4361-BA90-10C51956B5AF}" type="sibTrans" cxnId="{ACA1552F-2614-4FD2-84ED-973F8981BCC0}">
      <dgm:prSet/>
      <dgm:spPr/>
      <dgm:t>
        <a:bodyPr/>
        <a:lstStyle/>
        <a:p>
          <a:endParaRPr lang="en-GB"/>
        </a:p>
      </dgm:t>
    </dgm:pt>
    <dgm:pt modelId="{07B7DFD6-9720-4C76-8B67-21ED0F3CBD21}" type="pres">
      <dgm:prSet presAssocID="{50D98206-F40C-4CF3-8900-E84E0CCB661B}" presName="diagram" presStyleCnt="0">
        <dgm:presLayoutVars>
          <dgm:dir/>
          <dgm:resizeHandles val="exact"/>
        </dgm:presLayoutVars>
      </dgm:prSet>
      <dgm:spPr/>
    </dgm:pt>
    <dgm:pt modelId="{E99F02D4-19E5-4E8F-86DC-5E57B0E47451}" type="pres">
      <dgm:prSet presAssocID="{7A1AEB7B-E953-41B0-9DEE-041FF981985E}" presName="node" presStyleLbl="node1" presStyleIdx="0" presStyleCnt="5">
        <dgm:presLayoutVars>
          <dgm:bulletEnabled val="1"/>
        </dgm:presLayoutVars>
      </dgm:prSet>
      <dgm:spPr/>
    </dgm:pt>
    <dgm:pt modelId="{6E9D676B-D7A1-4DD0-945B-05B81CECC320}" type="pres">
      <dgm:prSet presAssocID="{ED9181DA-014A-4C06-BB21-F8A9416A2DFF}" presName="sibTrans" presStyleCnt="0"/>
      <dgm:spPr/>
    </dgm:pt>
    <dgm:pt modelId="{E1F51034-C368-4367-A8B6-99BC23D10D65}" type="pres">
      <dgm:prSet presAssocID="{EEA8EB7B-1147-45F2-A12C-083AD08A3CEF}" presName="node" presStyleLbl="node1" presStyleIdx="1" presStyleCnt="5">
        <dgm:presLayoutVars>
          <dgm:bulletEnabled val="1"/>
        </dgm:presLayoutVars>
      </dgm:prSet>
      <dgm:spPr/>
    </dgm:pt>
    <dgm:pt modelId="{99875A20-4E3E-4D9E-B78A-EE1C70E4DF8B}" type="pres">
      <dgm:prSet presAssocID="{26C598FA-46A7-47F2-8D0B-B407F53CB3A8}" presName="sibTrans" presStyleCnt="0"/>
      <dgm:spPr/>
    </dgm:pt>
    <dgm:pt modelId="{85C828F1-DBD5-440A-88F3-3D2AEF042ADB}" type="pres">
      <dgm:prSet presAssocID="{9569C54A-BD8B-4C9E-99D1-3E9EBA56A5AD}" presName="node" presStyleLbl="node1" presStyleIdx="2" presStyleCnt="5">
        <dgm:presLayoutVars>
          <dgm:bulletEnabled val="1"/>
        </dgm:presLayoutVars>
      </dgm:prSet>
      <dgm:spPr/>
    </dgm:pt>
    <dgm:pt modelId="{F21195C5-28DD-4948-916D-470CE38FF55C}" type="pres">
      <dgm:prSet presAssocID="{F3789949-01A8-482A-9076-DEB8E44A1C87}" presName="sibTrans" presStyleCnt="0"/>
      <dgm:spPr/>
    </dgm:pt>
    <dgm:pt modelId="{E3A492DF-56AE-4847-BE86-B209591327AF}" type="pres">
      <dgm:prSet presAssocID="{2B630CD6-E19D-47CE-86B7-E9DFBF514BCF}" presName="node" presStyleLbl="node1" presStyleIdx="3" presStyleCnt="5">
        <dgm:presLayoutVars>
          <dgm:bulletEnabled val="1"/>
        </dgm:presLayoutVars>
      </dgm:prSet>
      <dgm:spPr/>
    </dgm:pt>
    <dgm:pt modelId="{2018D6CD-DE3D-40B8-9EFC-157B9DF65FFF}" type="pres">
      <dgm:prSet presAssocID="{EE848BAD-A0D2-4BAD-B9DE-84EBB939DD43}" presName="sibTrans" presStyleCnt="0"/>
      <dgm:spPr/>
    </dgm:pt>
    <dgm:pt modelId="{7585488C-9E79-4004-B7F3-0E2DD5ED66D7}" type="pres">
      <dgm:prSet presAssocID="{6C9DDA85-E274-46A9-AE21-5BECCF2B8C92}" presName="node" presStyleLbl="node1" presStyleIdx="4" presStyleCnt="5">
        <dgm:presLayoutVars>
          <dgm:bulletEnabled val="1"/>
        </dgm:presLayoutVars>
      </dgm:prSet>
      <dgm:spPr/>
    </dgm:pt>
  </dgm:ptLst>
  <dgm:cxnLst>
    <dgm:cxn modelId="{E7CABD02-3A63-4D09-9A55-2000A23C4756}" type="presOf" srcId="{EEA8EB7B-1147-45F2-A12C-083AD08A3CEF}" destId="{E1F51034-C368-4367-A8B6-99BC23D10D65}" srcOrd="0" destOrd="0" presId="urn:microsoft.com/office/officeart/2005/8/layout/default"/>
    <dgm:cxn modelId="{5363A90B-F656-4170-A283-2D9376479BE1}" type="presOf" srcId="{51CD1DD9-1BEC-4BC6-BDA3-255462CAADF3}" destId="{85C828F1-DBD5-440A-88F3-3D2AEF042ADB}" srcOrd="0" destOrd="1" presId="urn:microsoft.com/office/officeart/2005/8/layout/default"/>
    <dgm:cxn modelId="{094FF915-6CFD-4A32-AC7E-7A1D70FD9CD7}" srcId="{50D98206-F40C-4CF3-8900-E84E0CCB661B}" destId="{9569C54A-BD8B-4C9E-99D1-3E9EBA56A5AD}" srcOrd="2" destOrd="0" parTransId="{6FA33910-901E-4362-A0B9-573E939FF060}" sibTransId="{F3789949-01A8-482A-9076-DEB8E44A1C87}"/>
    <dgm:cxn modelId="{F18B3521-D7A1-47DC-8D9C-14DE0E8205C3}" srcId="{EEA8EB7B-1147-45F2-A12C-083AD08A3CEF}" destId="{752CC9F3-8ED4-4B7F-A81C-7026C2762CE7}" srcOrd="0" destOrd="0" parTransId="{BE420B36-DB02-43DC-8B33-8DF24187CA17}" sibTransId="{D15B570D-4C0D-4916-9A5B-11658858407A}"/>
    <dgm:cxn modelId="{76B1452D-17CF-4332-84F3-EA066D545940}" type="presOf" srcId="{757185CD-8DAA-460A-8015-B3A5D10B4AC1}" destId="{E3A492DF-56AE-4847-BE86-B209591327AF}" srcOrd="0" destOrd="1" presId="urn:microsoft.com/office/officeart/2005/8/layout/default"/>
    <dgm:cxn modelId="{ACA1552F-2614-4FD2-84ED-973F8981BCC0}" srcId="{50D98206-F40C-4CF3-8900-E84E0CCB661B}" destId="{6C9DDA85-E274-46A9-AE21-5BECCF2B8C92}" srcOrd="4" destOrd="0" parTransId="{50A72E03-E648-451E-A394-61C74563D5DE}" sibTransId="{8C4492C9-923F-4361-BA90-10C51956B5AF}"/>
    <dgm:cxn modelId="{9E37D841-02D0-4F12-82F9-6C619CFA1A37}" type="presOf" srcId="{72C23949-B44B-4A39-9820-7C943F70416C}" destId="{E99F02D4-19E5-4E8F-86DC-5E57B0E47451}" srcOrd="0" destOrd="1" presId="urn:microsoft.com/office/officeart/2005/8/layout/default"/>
    <dgm:cxn modelId="{A185DC55-DAEA-4588-8E7E-D7CD68F2A2EC}" type="presOf" srcId="{9ABD1555-0BE1-4302-ABA3-E4DCF27F1606}" destId="{7585488C-9E79-4004-B7F3-0E2DD5ED66D7}" srcOrd="0" destOrd="1" presId="urn:microsoft.com/office/officeart/2005/8/layout/default"/>
    <dgm:cxn modelId="{5EF04F58-809A-4E8E-97A2-391750042AAB}" srcId="{6C9DDA85-E274-46A9-AE21-5BECCF2B8C92}" destId="{9ABD1555-0BE1-4302-ABA3-E4DCF27F1606}" srcOrd="0" destOrd="0" parTransId="{686F9A05-135D-45E8-81E8-4DFAD38DC7EA}" sibTransId="{E22999D4-90C2-4851-8DED-967A5F58CCE9}"/>
    <dgm:cxn modelId="{01C37D63-CEA3-42F4-AF3D-143A18AAA962}" srcId="{2B630CD6-E19D-47CE-86B7-E9DFBF514BCF}" destId="{757185CD-8DAA-460A-8015-B3A5D10B4AC1}" srcOrd="0" destOrd="0" parTransId="{0DD5B2FA-E4A4-446A-888B-3BE86B4DCB8A}" sibTransId="{83F2D73C-2FF3-43F1-9C85-54E6B315B299}"/>
    <dgm:cxn modelId="{C2AB4F64-EE99-4E4F-BDCC-E20CF2E867EC}" type="presOf" srcId="{6C9DDA85-E274-46A9-AE21-5BECCF2B8C92}" destId="{7585488C-9E79-4004-B7F3-0E2DD5ED66D7}" srcOrd="0" destOrd="0" presId="urn:microsoft.com/office/officeart/2005/8/layout/default"/>
    <dgm:cxn modelId="{37561A72-D6A5-4DD3-B23A-368B978D6768}" srcId="{50D98206-F40C-4CF3-8900-E84E0CCB661B}" destId="{2B630CD6-E19D-47CE-86B7-E9DFBF514BCF}" srcOrd="3" destOrd="0" parTransId="{E46814DE-11A9-4A91-A15D-476E9EBB162F}" sibTransId="{EE848BAD-A0D2-4BAD-B9DE-84EBB939DD43}"/>
    <dgm:cxn modelId="{D410BC89-1419-4C2F-976A-029A6A24840F}" srcId="{7A1AEB7B-E953-41B0-9DEE-041FF981985E}" destId="{72C23949-B44B-4A39-9820-7C943F70416C}" srcOrd="0" destOrd="0" parTransId="{6682E329-A8DA-4939-84F2-27845A05E464}" sibTransId="{A59381A0-C32C-43B5-A061-2E30EBC54EEC}"/>
    <dgm:cxn modelId="{47DCB197-98B8-432A-A7E1-AA3518841049}" type="presOf" srcId="{2B630CD6-E19D-47CE-86B7-E9DFBF514BCF}" destId="{E3A492DF-56AE-4847-BE86-B209591327AF}" srcOrd="0" destOrd="0" presId="urn:microsoft.com/office/officeart/2005/8/layout/default"/>
    <dgm:cxn modelId="{71034998-2B2F-4707-8CC2-2E973FF4C041}" type="presOf" srcId="{9569C54A-BD8B-4C9E-99D1-3E9EBA56A5AD}" destId="{85C828F1-DBD5-440A-88F3-3D2AEF042ADB}" srcOrd="0" destOrd="0" presId="urn:microsoft.com/office/officeart/2005/8/layout/default"/>
    <dgm:cxn modelId="{70E078A5-E1A2-4162-8925-116B9959C6DD}" type="presOf" srcId="{7A1AEB7B-E953-41B0-9DEE-041FF981985E}" destId="{E99F02D4-19E5-4E8F-86DC-5E57B0E47451}" srcOrd="0" destOrd="0" presId="urn:microsoft.com/office/officeart/2005/8/layout/default"/>
    <dgm:cxn modelId="{692E39BE-37FC-470E-9E13-16ACF00A6D5F}" type="presOf" srcId="{752CC9F3-8ED4-4B7F-A81C-7026C2762CE7}" destId="{E1F51034-C368-4367-A8B6-99BC23D10D65}" srcOrd="0" destOrd="1" presId="urn:microsoft.com/office/officeart/2005/8/layout/default"/>
    <dgm:cxn modelId="{D51545C8-B2B5-40F7-ACDB-820FB41B2E53}" srcId="{50D98206-F40C-4CF3-8900-E84E0CCB661B}" destId="{7A1AEB7B-E953-41B0-9DEE-041FF981985E}" srcOrd="0" destOrd="0" parTransId="{2063E8CF-AE42-4B5D-A302-E3EC88656D15}" sibTransId="{ED9181DA-014A-4C06-BB21-F8A9416A2DFF}"/>
    <dgm:cxn modelId="{D5E215CD-0AA8-4634-9F95-2DE3889A3109}" srcId="{9569C54A-BD8B-4C9E-99D1-3E9EBA56A5AD}" destId="{51CD1DD9-1BEC-4BC6-BDA3-255462CAADF3}" srcOrd="0" destOrd="0" parTransId="{DFF9EAA6-7BD9-4C16-9CF0-FBCED0436BAA}" sibTransId="{33E62CE3-3DFC-4522-B780-1E2AD58079A3}"/>
    <dgm:cxn modelId="{AA26A1CF-4FC3-4980-B021-675E0CC62D2A}" srcId="{50D98206-F40C-4CF3-8900-E84E0CCB661B}" destId="{EEA8EB7B-1147-45F2-A12C-083AD08A3CEF}" srcOrd="1" destOrd="0" parTransId="{362CC6F2-1D04-4602-A473-D288E17B6B12}" sibTransId="{26C598FA-46A7-47F2-8D0B-B407F53CB3A8}"/>
    <dgm:cxn modelId="{CA1E46DE-384C-4581-9792-3E79F2F92BD6}" type="presOf" srcId="{50D98206-F40C-4CF3-8900-E84E0CCB661B}" destId="{07B7DFD6-9720-4C76-8B67-21ED0F3CBD21}" srcOrd="0" destOrd="0" presId="urn:microsoft.com/office/officeart/2005/8/layout/default"/>
    <dgm:cxn modelId="{F6251253-9754-4EB4-A2E5-EE8556A11B5D}" type="presParOf" srcId="{07B7DFD6-9720-4C76-8B67-21ED0F3CBD21}" destId="{E99F02D4-19E5-4E8F-86DC-5E57B0E47451}" srcOrd="0" destOrd="0" presId="urn:microsoft.com/office/officeart/2005/8/layout/default"/>
    <dgm:cxn modelId="{7EE6AC30-2CBB-4CEB-AA74-2E2EBB0FADEA}" type="presParOf" srcId="{07B7DFD6-9720-4C76-8B67-21ED0F3CBD21}" destId="{6E9D676B-D7A1-4DD0-945B-05B81CECC320}" srcOrd="1" destOrd="0" presId="urn:microsoft.com/office/officeart/2005/8/layout/default"/>
    <dgm:cxn modelId="{ED5E9B5C-E31D-4A5B-8751-25E228A571F9}" type="presParOf" srcId="{07B7DFD6-9720-4C76-8B67-21ED0F3CBD21}" destId="{E1F51034-C368-4367-A8B6-99BC23D10D65}" srcOrd="2" destOrd="0" presId="urn:microsoft.com/office/officeart/2005/8/layout/default"/>
    <dgm:cxn modelId="{121B9063-1B5F-4585-A527-F439E06CFA50}" type="presParOf" srcId="{07B7DFD6-9720-4C76-8B67-21ED0F3CBD21}" destId="{99875A20-4E3E-4D9E-B78A-EE1C70E4DF8B}" srcOrd="3" destOrd="0" presId="urn:microsoft.com/office/officeart/2005/8/layout/default"/>
    <dgm:cxn modelId="{776EB8A8-6613-41A0-A89C-97257DD7B496}" type="presParOf" srcId="{07B7DFD6-9720-4C76-8B67-21ED0F3CBD21}" destId="{85C828F1-DBD5-440A-88F3-3D2AEF042ADB}" srcOrd="4" destOrd="0" presId="urn:microsoft.com/office/officeart/2005/8/layout/default"/>
    <dgm:cxn modelId="{FB17FE99-6260-4E6F-9423-05552CD83F8C}" type="presParOf" srcId="{07B7DFD6-9720-4C76-8B67-21ED0F3CBD21}" destId="{F21195C5-28DD-4948-916D-470CE38FF55C}" srcOrd="5" destOrd="0" presId="urn:microsoft.com/office/officeart/2005/8/layout/default"/>
    <dgm:cxn modelId="{EEB5FB80-DF98-4713-A3DE-FD6D3324CB68}" type="presParOf" srcId="{07B7DFD6-9720-4C76-8B67-21ED0F3CBD21}" destId="{E3A492DF-56AE-4847-BE86-B209591327AF}" srcOrd="6" destOrd="0" presId="urn:microsoft.com/office/officeart/2005/8/layout/default"/>
    <dgm:cxn modelId="{7985F782-14F4-4C17-9AC5-96999AFA625A}" type="presParOf" srcId="{07B7DFD6-9720-4C76-8B67-21ED0F3CBD21}" destId="{2018D6CD-DE3D-40B8-9EFC-157B9DF65FFF}" srcOrd="7" destOrd="0" presId="urn:microsoft.com/office/officeart/2005/8/layout/default"/>
    <dgm:cxn modelId="{04444903-70F6-4726-B782-793930BE23CC}" type="presParOf" srcId="{07B7DFD6-9720-4C76-8B67-21ED0F3CBD21}" destId="{7585488C-9E79-4004-B7F3-0E2DD5ED66D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12AB35-8CF2-4580-9B19-7781FEC09C21}" type="doc">
      <dgm:prSet loTypeId="urn:microsoft.com/office/officeart/2005/8/layout/process4" loCatId="process" qsTypeId="urn:microsoft.com/office/officeart/2005/8/quickstyle/simple5" qsCatId="simple" csTypeId="urn:microsoft.com/office/officeart/2005/8/colors/accent0_1" csCatId="mainScheme" phldr="1"/>
      <dgm:spPr/>
      <dgm:t>
        <a:bodyPr/>
        <a:lstStyle/>
        <a:p>
          <a:endParaRPr lang="en-US"/>
        </a:p>
      </dgm:t>
    </dgm:pt>
    <dgm:pt modelId="{3F07D31C-328C-4D26-BFC9-027261AC4095}">
      <dgm:prSet phldrT="[Text]"/>
      <dgm:spPr/>
      <dgm:t>
        <a:bodyPr/>
        <a:lstStyle/>
        <a:p>
          <a:pPr rtl="0"/>
          <a:r>
            <a:rPr lang="en-US">
              <a:solidFill>
                <a:srgbClr val="002060"/>
              </a:solidFill>
              <a:latin typeface="Arial"/>
              <a:cs typeface="Arial"/>
            </a:rPr>
            <a:t>The</a:t>
          </a:r>
          <a:r>
            <a:rPr lang="en-US">
              <a:solidFill>
                <a:srgbClr val="002060"/>
              </a:solidFill>
            </a:rPr>
            <a:t> practice of employing computer and network skills in order to assist organizations in testing their network security for possible vulnerabilities.</a:t>
          </a:r>
        </a:p>
      </dgm:t>
    </dgm:pt>
    <dgm:pt modelId="{3AF7E37E-0603-41A4-9F60-E0C06C43EF68}" type="parTrans" cxnId="{0F6337EE-1897-43D0-A375-AC0BC2DF106C}">
      <dgm:prSet/>
      <dgm:spPr/>
      <dgm:t>
        <a:bodyPr/>
        <a:lstStyle/>
        <a:p>
          <a:endParaRPr lang="en-US"/>
        </a:p>
      </dgm:t>
    </dgm:pt>
    <dgm:pt modelId="{ED3C561B-98CE-4DBA-A891-5755F9DD994B}" type="sibTrans" cxnId="{0F6337EE-1897-43D0-A375-AC0BC2DF106C}">
      <dgm:prSet/>
      <dgm:spPr/>
      <dgm:t>
        <a:bodyPr/>
        <a:lstStyle/>
        <a:p>
          <a:endParaRPr lang="en-US"/>
        </a:p>
      </dgm:t>
    </dgm:pt>
    <dgm:pt modelId="{24B900A7-E5F2-4937-BA39-A1DC6BFAF148}">
      <dgm:prSet phldr="0"/>
      <dgm:spPr/>
      <dgm:t>
        <a:bodyPr/>
        <a:lstStyle/>
        <a:p>
          <a:pPr rtl="0"/>
          <a:r>
            <a:rPr lang="en-US" b="0">
              <a:solidFill>
                <a:schemeClr val="accent6">
                  <a:lumMod val="50000"/>
                </a:schemeClr>
              </a:solidFill>
              <a:latin typeface="Arial"/>
              <a:cs typeface="Arial"/>
            </a:rPr>
            <a:t>Ethical Hacking:</a:t>
          </a:r>
          <a:endParaRPr lang="en-US" b="0">
            <a:solidFill>
              <a:schemeClr val="accent6">
                <a:lumMod val="50000"/>
              </a:schemeClr>
            </a:solidFill>
          </a:endParaRPr>
        </a:p>
      </dgm:t>
    </dgm:pt>
    <dgm:pt modelId="{15EF5F95-170C-4644-AF17-B1D4F3D88E55}" type="parTrans" cxnId="{1CC2BEDE-0BB3-44E5-BA8B-B0644AD14993}">
      <dgm:prSet/>
      <dgm:spPr/>
      <dgm:t>
        <a:bodyPr/>
        <a:lstStyle/>
        <a:p>
          <a:endParaRPr lang="en-GB"/>
        </a:p>
      </dgm:t>
    </dgm:pt>
    <dgm:pt modelId="{609532D7-C0F9-4372-B235-E14A048219D8}" type="sibTrans" cxnId="{1CC2BEDE-0BB3-44E5-BA8B-B0644AD14993}">
      <dgm:prSet/>
      <dgm:spPr/>
      <dgm:t>
        <a:bodyPr/>
        <a:lstStyle/>
        <a:p>
          <a:endParaRPr lang="en-GB"/>
        </a:p>
      </dgm:t>
    </dgm:pt>
    <dgm:pt modelId="{8D87E240-91A8-4277-ABBD-67754466F554}">
      <dgm:prSet phldr="0"/>
      <dgm:spPr/>
      <dgm:t>
        <a:bodyPr/>
        <a:lstStyle/>
        <a:p>
          <a:pPr rtl="0"/>
          <a:r>
            <a:rPr lang="en-US" b="0">
              <a:solidFill>
                <a:schemeClr val="accent6">
                  <a:lumMod val="50000"/>
                </a:schemeClr>
              </a:solidFill>
              <a:latin typeface="Arial"/>
              <a:cs typeface="Arial"/>
            </a:rPr>
            <a:t>White Hats:</a:t>
          </a:r>
        </a:p>
      </dgm:t>
    </dgm:pt>
    <dgm:pt modelId="{D1C3DE0E-5CE9-4924-BEEF-FDAFEDCDD743}" type="parTrans" cxnId="{E8DD1202-BE51-4E44-812C-A9A2BCF52DE9}">
      <dgm:prSet/>
      <dgm:spPr/>
      <dgm:t>
        <a:bodyPr/>
        <a:lstStyle/>
        <a:p>
          <a:endParaRPr lang="en-GB"/>
        </a:p>
      </dgm:t>
    </dgm:pt>
    <dgm:pt modelId="{1907AC41-F81E-4778-8478-12D320A17FA3}" type="sibTrans" cxnId="{E8DD1202-BE51-4E44-812C-A9A2BCF52DE9}">
      <dgm:prSet/>
      <dgm:spPr/>
      <dgm:t>
        <a:bodyPr/>
        <a:lstStyle/>
        <a:p>
          <a:endParaRPr lang="en-GB"/>
        </a:p>
      </dgm:t>
    </dgm:pt>
    <dgm:pt modelId="{77B0DECB-70ED-4965-88C3-47522082DE48}">
      <dgm:prSet phldr="0"/>
      <dgm:spPr/>
      <dgm:t>
        <a:bodyPr/>
        <a:lstStyle/>
        <a:p>
          <a:r>
            <a:rPr lang="en-US">
              <a:solidFill>
                <a:srgbClr val="002060"/>
              </a:solidFill>
              <a:latin typeface="Arial"/>
              <a:cs typeface="Arial"/>
            </a:rPr>
            <a:t>also known as security analysts or ethical hackers, are the individuals or experts who perform </a:t>
          </a:r>
          <a:r>
            <a:rPr lang="en-US" b="1">
              <a:solidFill>
                <a:srgbClr val="002060"/>
              </a:solidFill>
              <a:latin typeface="Arial"/>
              <a:cs typeface="Arial"/>
            </a:rPr>
            <a:t>ethical hacking.</a:t>
          </a:r>
          <a:endParaRPr lang="en-US">
            <a:solidFill>
              <a:srgbClr val="002060"/>
            </a:solidFill>
          </a:endParaRPr>
        </a:p>
      </dgm:t>
    </dgm:pt>
    <dgm:pt modelId="{CDD68C94-3001-4A41-B8DF-324A18C68FC2}" type="parTrans" cxnId="{8521A03A-2FD0-4A18-8AAA-82E7B54563AD}">
      <dgm:prSet/>
      <dgm:spPr/>
      <dgm:t>
        <a:bodyPr/>
        <a:lstStyle/>
        <a:p>
          <a:endParaRPr lang="en-GB"/>
        </a:p>
      </dgm:t>
    </dgm:pt>
    <dgm:pt modelId="{FF6F7395-923D-448D-A0A1-E733E2047C20}" type="sibTrans" cxnId="{8521A03A-2FD0-4A18-8AAA-82E7B54563AD}">
      <dgm:prSet/>
      <dgm:spPr/>
      <dgm:t>
        <a:bodyPr/>
        <a:lstStyle/>
        <a:p>
          <a:endParaRPr lang="en-GB"/>
        </a:p>
      </dgm:t>
    </dgm:pt>
    <dgm:pt modelId="{49B92325-0768-4163-8792-E9100B5B2951}" type="pres">
      <dgm:prSet presAssocID="{2612AB35-8CF2-4580-9B19-7781FEC09C21}" presName="Name0" presStyleCnt="0">
        <dgm:presLayoutVars>
          <dgm:dir/>
          <dgm:animLvl val="lvl"/>
          <dgm:resizeHandles val="exact"/>
        </dgm:presLayoutVars>
      </dgm:prSet>
      <dgm:spPr/>
    </dgm:pt>
    <dgm:pt modelId="{7CB0597A-1907-4F05-B22F-97F413309922}" type="pres">
      <dgm:prSet presAssocID="{8D87E240-91A8-4277-ABBD-67754466F554}" presName="boxAndChildren" presStyleCnt="0"/>
      <dgm:spPr/>
    </dgm:pt>
    <dgm:pt modelId="{4203A753-D33B-45A1-AEF6-D0C1664DC5D9}" type="pres">
      <dgm:prSet presAssocID="{8D87E240-91A8-4277-ABBD-67754466F554}" presName="parentTextBox" presStyleLbl="node1" presStyleIdx="0" presStyleCnt="2"/>
      <dgm:spPr/>
    </dgm:pt>
    <dgm:pt modelId="{090CE7C1-7EB6-4142-B96D-44324B4C604B}" type="pres">
      <dgm:prSet presAssocID="{8D87E240-91A8-4277-ABBD-67754466F554}" presName="entireBox" presStyleLbl="node1" presStyleIdx="0" presStyleCnt="2"/>
      <dgm:spPr/>
    </dgm:pt>
    <dgm:pt modelId="{FE831331-5803-4CBA-A0F0-6272867C379B}" type="pres">
      <dgm:prSet presAssocID="{8D87E240-91A8-4277-ABBD-67754466F554}" presName="descendantBox" presStyleCnt="0"/>
      <dgm:spPr/>
    </dgm:pt>
    <dgm:pt modelId="{FC7C8494-2287-4DA4-AA95-59E8EBFB49E9}" type="pres">
      <dgm:prSet presAssocID="{77B0DECB-70ED-4965-88C3-47522082DE48}" presName="childTextBox" presStyleLbl="fgAccFollowNode1" presStyleIdx="0" presStyleCnt="2">
        <dgm:presLayoutVars>
          <dgm:bulletEnabled val="1"/>
        </dgm:presLayoutVars>
      </dgm:prSet>
      <dgm:spPr/>
    </dgm:pt>
    <dgm:pt modelId="{305B03AC-4E85-4331-BCBB-789A2F22B3D5}" type="pres">
      <dgm:prSet presAssocID="{609532D7-C0F9-4372-B235-E14A048219D8}" presName="sp" presStyleCnt="0"/>
      <dgm:spPr/>
    </dgm:pt>
    <dgm:pt modelId="{D551B192-AE9B-4069-82E6-2FFE31042E35}" type="pres">
      <dgm:prSet presAssocID="{24B900A7-E5F2-4937-BA39-A1DC6BFAF148}" presName="arrowAndChildren" presStyleCnt="0"/>
      <dgm:spPr/>
    </dgm:pt>
    <dgm:pt modelId="{AAEC44DC-5BA7-410C-B014-728A8FCE3C24}" type="pres">
      <dgm:prSet presAssocID="{24B900A7-E5F2-4937-BA39-A1DC6BFAF148}" presName="parentTextArrow" presStyleLbl="node1" presStyleIdx="0" presStyleCnt="2"/>
      <dgm:spPr/>
    </dgm:pt>
    <dgm:pt modelId="{E1D7556E-1AFB-40E0-A011-25090BC275A9}" type="pres">
      <dgm:prSet presAssocID="{24B900A7-E5F2-4937-BA39-A1DC6BFAF148}" presName="arrow" presStyleLbl="node1" presStyleIdx="1" presStyleCnt="2"/>
      <dgm:spPr/>
    </dgm:pt>
    <dgm:pt modelId="{823C911D-14B7-49B8-9588-74DD62A2D3BF}" type="pres">
      <dgm:prSet presAssocID="{24B900A7-E5F2-4937-BA39-A1DC6BFAF148}" presName="descendantArrow" presStyleCnt="0"/>
      <dgm:spPr/>
    </dgm:pt>
    <dgm:pt modelId="{22585B23-E292-4C7E-B858-C40DAF487E15}" type="pres">
      <dgm:prSet presAssocID="{3F07D31C-328C-4D26-BFC9-027261AC4095}" presName="childTextArrow" presStyleLbl="fgAccFollowNode1" presStyleIdx="1" presStyleCnt="2">
        <dgm:presLayoutVars>
          <dgm:bulletEnabled val="1"/>
        </dgm:presLayoutVars>
      </dgm:prSet>
      <dgm:spPr/>
    </dgm:pt>
  </dgm:ptLst>
  <dgm:cxnLst>
    <dgm:cxn modelId="{E8DD1202-BE51-4E44-812C-A9A2BCF52DE9}" srcId="{2612AB35-8CF2-4580-9B19-7781FEC09C21}" destId="{8D87E240-91A8-4277-ABBD-67754466F554}" srcOrd="1" destOrd="0" parTransId="{D1C3DE0E-5CE9-4924-BEEF-FDAFEDCDD743}" sibTransId="{1907AC41-F81E-4778-8478-12D320A17FA3}"/>
    <dgm:cxn modelId="{8521A03A-2FD0-4A18-8AAA-82E7B54563AD}" srcId="{8D87E240-91A8-4277-ABBD-67754466F554}" destId="{77B0DECB-70ED-4965-88C3-47522082DE48}" srcOrd="0" destOrd="0" parTransId="{CDD68C94-3001-4A41-B8DF-324A18C68FC2}" sibTransId="{FF6F7395-923D-448D-A0A1-E733E2047C20}"/>
    <dgm:cxn modelId="{FAA56A72-DDD0-412D-BA0F-9F1569864DA3}" type="presOf" srcId="{24B900A7-E5F2-4937-BA39-A1DC6BFAF148}" destId="{AAEC44DC-5BA7-410C-B014-728A8FCE3C24}" srcOrd="0" destOrd="0" presId="urn:microsoft.com/office/officeart/2005/8/layout/process4"/>
    <dgm:cxn modelId="{2196ABAF-AAED-4E0B-AC48-A19110D9B935}" type="presOf" srcId="{8D87E240-91A8-4277-ABBD-67754466F554}" destId="{090CE7C1-7EB6-4142-B96D-44324B4C604B}" srcOrd="1" destOrd="0" presId="urn:microsoft.com/office/officeart/2005/8/layout/process4"/>
    <dgm:cxn modelId="{19D9B4B5-4264-4DAD-A6A5-078FE3114C5C}" type="presOf" srcId="{2612AB35-8CF2-4580-9B19-7781FEC09C21}" destId="{49B92325-0768-4163-8792-E9100B5B2951}" srcOrd="0" destOrd="0" presId="urn:microsoft.com/office/officeart/2005/8/layout/process4"/>
    <dgm:cxn modelId="{153A17BD-FC4A-4D1A-9CAC-20E1205E3A49}" type="presOf" srcId="{77B0DECB-70ED-4965-88C3-47522082DE48}" destId="{FC7C8494-2287-4DA4-AA95-59E8EBFB49E9}" srcOrd="0" destOrd="0" presId="urn:microsoft.com/office/officeart/2005/8/layout/process4"/>
    <dgm:cxn modelId="{1CC2BEDE-0BB3-44E5-BA8B-B0644AD14993}" srcId="{2612AB35-8CF2-4580-9B19-7781FEC09C21}" destId="{24B900A7-E5F2-4937-BA39-A1DC6BFAF148}" srcOrd="0" destOrd="0" parTransId="{15EF5F95-170C-4644-AF17-B1D4F3D88E55}" sibTransId="{609532D7-C0F9-4372-B235-E14A048219D8}"/>
    <dgm:cxn modelId="{293AACE3-FA8A-4B3E-B67C-271DFE66F42B}" type="presOf" srcId="{3F07D31C-328C-4D26-BFC9-027261AC4095}" destId="{22585B23-E292-4C7E-B858-C40DAF487E15}" srcOrd="0" destOrd="0" presId="urn:microsoft.com/office/officeart/2005/8/layout/process4"/>
    <dgm:cxn modelId="{AE8D9CEA-6D75-4580-B190-074E79C0537D}" type="presOf" srcId="{24B900A7-E5F2-4937-BA39-A1DC6BFAF148}" destId="{E1D7556E-1AFB-40E0-A011-25090BC275A9}" srcOrd="1" destOrd="0" presId="urn:microsoft.com/office/officeart/2005/8/layout/process4"/>
    <dgm:cxn modelId="{0F6337EE-1897-43D0-A375-AC0BC2DF106C}" srcId="{24B900A7-E5F2-4937-BA39-A1DC6BFAF148}" destId="{3F07D31C-328C-4D26-BFC9-027261AC4095}" srcOrd="0" destOrd="0" parTransId="{3AF7E37E-0603-41A4-9F60-E0C06C43EF68}" sibTransId="{ED3C561B-98CE-4DBA-A891-5755F9DD994B}"/>
    <dgm:cxn modelId="{6A069DF8-E2DF-4071-9CAA-54923F9FE7D3}" type="presOf" srcId="{8D87E240-91A8-4277-ABBD-67754466F554}" destId="{4203A753-D33B-45A1-AEF6-D0C1664DC5D9}" srcOrd="0" destOrd="0" presId="urn:microsoft.com/office/officeart/2005/8/layout/process4"/>
    <dgm:cxn modelId="{E758B6A2-965A-42BB-858E-2DAB7F46DB6D}" type="presParOf" srcId="{49B92325-0768-4163-8792-E9100B5B2951}" destId="{7CB0597A-1907-4F05-B22F-97F413309922}" srcOrd="0" destOrd="0" presId="urn:microsoft.com/office/officeart/2005/8/layout/process4"/>
    <dgm:cxn modelId="{D75A9402-D7E1-404C-AFE3-BDD515705834}" type="presParOf" srcId="{7CB0597A-1907-4F05-B22F-97F413309922}" destId="{4203A753-D33B-45A1-AEF6-D0C1664DC5D9}" srcOrd="0" destOrd="0" presId="urn:microsoft.com/office/officeart/2005/8/layout/process4"/>
    <dgm:cxn modelId="{E73985A2-61D8-4BF5-B1D6-0C7269738AEB}" type="presParOf" srcId="{7CB0597A-1907-4F05-B22F-97F413309922}" destId="{090CE7C1-7EB6-4142-B96D-44324B4C604B}" srcOrd="1" destOrd="0" presId="urn:microsoft.com/office/officeart/2005/8/layout/process4"/>
    <dgm:cxn modelId="{314179FF-9F18-4B4F-A45F-755D7EE977B5}" type="presParOf" srcId="{7CB0597A-1907-4F05-B22F-97F413309922}" destId="{FE831331-5803-4CBA-A0F0-6272867C379B}" srcOrd="2" destOrd="0" presId="urn:microsoft.com/office/officeart/2005/8/layout/process4"/>
    <dgm:cxn modelId="{01D436D6-1DA5-4143-A539-B6144E60C8EA}" type="presParOf" srcId="{FE831331-5803-4CBA-A0F0-6272867C379B}" destId="{FC7C8494-2287-4DA4-AA95-59E8EBFB49E9}" srcOrd="0" destOrd="0" presId="urn:microsoft.com/office/officeart/2005/8/layout/process4"/>
    <dgm:cxn modelId="{B97C440F-3A34-4F80-9E04-BFA3D6AD7CCE}" type="presParOf" srcId="{49B92325-0768-4163-8792-E9100B5B2951}" destId="{305B03AC-4E85-4331-BCBB-789A2F22B3D5}" srcOrd="1" destOrd="0" presId="urn:microsoft.com/office/officeart/2005/8/layout/process4"/>
    <dgm:cxn modelId="{CAB585A2-5923-4991-A77B-AA455C028F9B}" type="presParOf" srcId="{49B92325-0768-4163-8792-E9100B5B2951}" destId="{D551B192-AE9B-4069-82E6-2FFE31042E35}" srcOrd="2" destOrd="0" presId="urn:microsoft.com/office/officeart/2005/8/layout/process4"/>
    <dgm:cxn modelId="{658C23BB-3563-4AFB-AC75-1341FB8DE877}" type="presParOf" srcId="{D551B192-AE9B-4069-82E6-2FFE31042E35}" destId="{AAEC44DC-5BA7-410C-B014-728A8FCE3C24}" srcOrd="0" destOrd="0" presId="urn:microsoft.com/office/officeart/2005/8/layout/process4"/>
    <dgm:cxn modelId="{7DF29D96-C6C3-48B6-914F-6C4795A1B5A5}" type="presParOf" srcId="{D551B192-AE9B-4069-82E6-2FFE31042E35}" destId="{E1D7556E-1AFB-40E0-A011-25090BC275A9}" srcOrd="1" destOrd="0" presId="urn:microsoft.com/office/officeart/2005/8/layout/process4"/>
    <dgm:cxn modelId="{4A925086-A57F-439A-800A-EBCAA0791CCD}" type="presParOf" srcId="{D551B192-AE9B-4069-82E6-2FFE31042E35}" destId="{823C911D-14B7-49B8-9588-74DD62A2D3BF}" srcOrd="2" destOrd="0" presId="urn:microsoft.com/office/officeart/2005/8/layout/process4"/>
    <dgm:cxn modelId="{1D9F066E-EFA4-4416-A063-1D97C6E4CFFE}" type="presParOf" srcId="{823C911D-14B7-49B8-9588-74DD62A2D3BF}" destId="{22585B23-E292-4C7E-B858-C40DAF487E1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138AAF-860A-467A-A227-8A586301CB56}" type="doc">
      <dgm:prSet loTypeId="urn:microsoft.com/office/officeart/2005/8/layout/hierarchy3" loCatId="hierarchy" qsTypeId="urn:microsoft.com/office/officeart/2005/8/quickstyle/3d4" qsCatId="3D" csTypeId="urn:microsoft.com/office/officeart/2005/8/colors/accent5_1" csCatId="accent5" phldr="1"/>
      <dgm:spPr/>
      <dgm:t>
        <a:bodyPr/>
        <a:lstStyle/>
        <a:p>
          <a:endParaRPr lang="en-US"/>
        </a:p>
      </dgm:t>
    </dgm:pt>
    <dgm:pt modelId="{0B72C3C9-24DE-4948-B7D8-99FD639AEA55}">
      <dgm:prSet phldr="0"/>
      <dgm:spPr/>
      <dgm:t>
        <a:bodyPr/>
        <a:lstStyle/>
        <a:p>
          <a:pPr algn="ctr" rtl="0"/>
          <a:r>
            <a:rPr lang="en-US">
              <a:solidFill>
                <a:schemeClr val="accent6">
                  <a:lumMod val="50000"/>
                </a:schemeClr>
              </a:solidFill>
            </a:rPr>
            <a:t>Passive attacks</a:t>
          </a:r>
          <a:endParaRPr lang="en-US">
            <a:solidFill>
              <a:schemeClr val="accent6">
                <a:lumMod val="50000"/>
              </a:schemeClr>
            </a:solidFill>
            <a:latin typeface="Arial"/>
            <a:cs typeface="Arial"/>
          </a:endParaRPr>
        </a:p>
      </dgm:t>
    </dgm:pt>
    <dgm:pt modelId="{3D5AFECB-90F2-4789-89FA-0A3A66CD9C51}" type="parTrans" cxnId="{2B7C83FE-0181-4F02-A174-6DE8895A9AD9}">
      <dgm:prSet/>
      <dgm:spPr/>
      <dgm:t>
        <a:bodyPr/>
        <a:lstStyle/>
        <a:p>
          <a:endParaRPr lang="en-GB"/>
        </a:p>
      </dgm:t>
    </dgm:pt>
    <dgm:pt modelId="{F9E322F5-4D7E-4FE7-A8ED-0ED3268170DA}" type="sibTrans" cxnId="{2B7C83FE-0181-4F02-A174-6DE8895A9AD9}">
      <dgm:prSet/>
      <dgm:spPr/>
      <dgm:t>
        <a:bodyPr/>
        <a:lstStyle/>
        <a:p>
          <a:endParaRPr lang="en-GB"/>
        </a:p>
      </dgm:t>
    </dgm:pt>
    <dgm:pt modelId="{88ADCBCD-3DB9-46AE-B6CD-1443191655E7}">
      <dgm:prSet phldr="0" custT="1"/>
      <dgm:spPr>
        <a:solidFill>
          <a:schemeClr val="bg1">
            <a:alpha val="90000"/>
          </a:schemeClr>
        </a:solidFill>
        <a:ln>
          <a:solidFill>
            <a:schemeClr val="tx1"/>
          </a:solidFill>
        </a:ln>
        <a:effectLst>
          <a:outerShdw blurRad="50800" dist="38100" dir="2700000" algn="tl" rotWithShape="0">
            <a:prstClr val="black">
              <a:alpha val="40000"/>
            </a:prstClr>
          </a:outerShdw>
        </a:effectLst>
      </dgm:spPr>
      <dgm:t>
        <a:bodyPr/>
        <a:lstStyle/>
        <a:p>
          <a:pPr algn="l"/>
          <a:r>
            <a:rPr lang="en-US" sz="1600"/>
            <a:t>Easy to stop: hiding</a:t>
          </a:r>
        </a:p>
      </dgm:t>
    </dgm:pt>
    <dgm:pt modelId="{630916C9-9740-45DE-A21E-222439D875C3}" type="parTrans" cxnId="{14B1F330-7D2B-48A9-ACCB-A65B2C622CA2}">
      <dgm:prSet/>
      <dgm:spPr>
        <a:ln>
          <a:solidFill>
            <a:schemeClr val="tx1"/>
          </a:solidFill>
        </a:ln>
      </dgm:spPr>
      <dgm:t>
        <a:bodyPr/>
        <a:lstStyle/>
        <a:p>
          <a:endParaRPr lang="en-GB"/>
        </a:p>
      </dgm:t>
    </dgm:pt>
    <dgm:pt modelId="{45682AFB-85D1-453C-AAB7-42B895096733}" type="sibTrans" cxnId="{14B1F330-7D2B-48A9-ACCB-A65B2C622CA2}">
      <dgm:prSet/>
      <dgm:spPr/>
      <dgm:t>
        <a:bodyPr/>
        <a:lstStyle/>
        <a:p>
          <a:endParaRPr lang="en-GB"/>
        </a:p>
      </dgm:t>
    </dgm:pt>
    <dgm:pt modelId="{26587048-825D-4F14-B89F-3D31762B0B29}">
      <dgm:prSet phldr="0" custT="1"/>
      <dgm:spPr>
        <a:solidFill>
          <a:schemeClr val="bg1">
            <a:alpha val="90000"/>
          </a:schemeClr>
        </a:solidFill>
        <a:ln>
          <a:solidFill>
            <a:schemeClr val="tx1"/>
          </a:solidFill>
        </a:ln>
        <a:effectLst>
          <a:outerShdw blurRad="50800" dist="38100" dir="2700000" algn="tl" rotWithShape="0">
            <a:prstClr val="black">
              <a:alpha val="40000"/>
            </a:prstClr>
          </a:outerShdw>
        </a:effectLst>
      </dgm:spPr>
      <dgm:t>
        <a:bodyPr/>
        <a:lstStyle/>
        <a:p>
          <a:pPr algn="l" rtl="0"/>
          <a:r>
            <a:rPr lang="en-US" sz="1600">
              <a:latin typeface="Arial"/>
              <a:cs typeface="Arial"/>
            </a:rPr>
            <a:t>Hard to detect: non visibility </a:t>
          </a:r>
          <a:endParaRPr lang="en-US" sz="1600"/>
        </a:p>
      </dgm:t>
    </dgm:pt>
    <dgm:pt modelId="{02225B3D-14CA-4EED-8BB7-23C4A98F5336}" type="parTrans" cxnId="{A1227D1D-65EF-42ED-A0AE-742F34FCB9BB}">
      <dgm:prSet/>
      <dgm:spPr>
        <a:ln>
          <a:solidFill>
            <a:schemeClr val="tx1"/>
          </a:solidFill>
        </a:ln>
      </dgm:spPr>
      <dgm:t>
        <a:bodyPr/>
        <a:lstStyle/>
        <a:p>
          <a:endParaRPr lang="en-GB"/>
        </a:p>
      </dgm:t>
    </dgm:pt>
    <dgm:pt modelId="{4BE4E1F3-900D-49D2-840A-837DC4C9DFCB}" type="sibTrans" cxnId="{A1227D1D-65EF-42ED-A0AE-742F34FCB9BB}">
      <dgm:prSet/>
      <dgm:spPr/>
      <dgm:t>
        <a:bodyPr/>
        <a:lstStyle/>
        <a:p>
          <a:endParaRPr lang="en-GB"/>
        </a:p>
      </dgm:t>
    </dgm:pt>
    <dgm:pt modelId="{64A5557E-F54C-43D4-8AED-93093F6F0F48}">
      <dgm:prSet phldr="0"/>
      <dgm:spPr/>
      <dgm:t>
        <a:bodyPr/>
        <a:lstStyle/>
        <a:p>
          <a:pPr algn="ctr" rtl="0"/>
          <a:r>
            <a:rPr lang="en-US">
              <a:solidFill>
                <a:schemeClr val="accent6">
                  <a:lumMod val="50000"/>
                </a:schemeClr>
              </a:solidFill>
            </a:rPr>
            <a:t>Active attacks</a:t>
          </a:r>
        </a:p>
      </dgm:t>
    </dgm:pt>
    <dgm:pt modelId="{545EA760-AA90-45D0-8639-746E5A7231AC}" type="parTrans" cxnId="{4F1BECD3-8705-418D-985E-4FF5165E1136}">
      <dgm:prSet/>
      <dgm:spPr/>
      <dgm:t>
        <a:bodyPr/>
        <a:lstStyle/>
        <a:p>
          <a:endParaRPr lang="en-GB"/>
        </a:p>
      </dgm:t>
    </dgm:pt>
    <dgm:pt modelId="{458FEA81-193B-4862-B173-00078D6E5DF2}" type="sibTrans" cxnId="{4F1BECD3-8705-418D-985E-4FF5165E1136}">
      <dgm:prSet/>
      <dgm:spPr/>
      <dgm:t>
        <a:bodyPr/>
        <a:lstStyle/>
        <a:p>
          <a:endParaRPr lang="en-GB"/>
        </a:p>
      </dgm:t>
    </dgm:pt>
    <dgm:pt modelId="{9328BDAD-344C-4C4A-B1CF-B951127A5CB5}">
      <dgm:prSet phldr="0" custT="1"/>
      <dgm:spPr>
        <a:solidFill>
          <a:schemeClr val="bg1">
            <a:alpha val="90000"/>
          </a:schemeClr>
        </a:solidFill>
        <a:ln>
          <a:solidFill>
            <a:schemeClr val="tx1"/>
          </a:solidFill>
        </a:ln>
        <a:effectLst>
          <a:outerShdw blurRad="50800" dist="38100" dir="2700000" algn="tl" rotWithShape="0">
            <a:prstClr val="black">
              <a:alpha val="40000"/>
            </a:prstClr>
          </a:outerShdw>
        </a:effectLst>
      </dgm:spPr>
      <dgm:t>
        <a:bodyPr/>
        <a:lstStyle/>
        <a:p>
          <a:pPr algn="l"/>
          <a:r>
            <a:rPr lang="en-US" sz="1600"/>
            <a:t>Hard to stop: complicated</a:t>
          </a:r>
        </a:p>
      </dgm:t>
    </dgm:pt>
    <dgm:pt modelId="{CD0D8C6A-D3A0-42BA-B118-9F72A250AA9F}" type="parTrans" cxnId="{B50E4227-F0DE-49EA-8E8F-B48A6B85D6C5}">
      <dgm:prSet/>
      <dgm:spPr>
        <a:ln>
          <a:solidFill>
            <a:schemeClr val="tx1"/>
          </a:solidFill>
        </a:ln>
      </dgm:spPr>
      <dgm:t>
        <a:bodyPr/>
        <a:lstStyle/>
        <a:p>
          <a:endParaRPr lang="en-GB"/>
        </a:p>
      </dgm:t>
    </dgm:pt>
    <dgm:pt modelId="{0B3335B1-D566-41DB-996E-94B64CF6F66A}" type="sibTrans" cxnId="{B50E4227-F0DE-49EA-8E8F-B48A6B85D6C5}">
      <dgm:prSet/>
      <dgm:spPr/>
      <dgm:t>
        <a:bodyPr/>
        <a:lstStyle/>
        <a:p>
          <a:endParaRPr lang="en-GB"/>
        </a:p>
      </dgm:t>
    </dgm:pt>
    <dgm:pt modelId="{57EE50DD-7C3B-4E70-996C-10421A361DAF}">
      <dgm:prSet phldr="0" custT="1"/>
      <dgm:spPr>
        <a:solidFill>
          <a:schemeClr val="bg1">
            <a:alpha val="90000"/>
          </a:schemeClr>
        </a:solidFill>
        <a:ln>
          <a:solidFill>
            <a:schemeClr val="tx1"/>
          </a:solidFill>
        </a:ln>
        <a:effectLst>
          <a:outerShdw blurRad="50800" dist="38100" dir="2700000" algn="tl" rotWithShape="0">
            <a:prstClr val="black">
              <a:alpha val="40000"/>
            </a:prstClr>
          </a:outerShdw>
        </a:effectLst>
      </dgm:spPr>
      <dgm:t>
        <a:bodyPr/>
        <a:lstStyle/>
        <a:p>
          <a:pPr algn="l"/>
          <a:r>
            <a:rPr lang="en-US" sz="1600"/>
            <a:t>Easy to detect: visibility</a:t>
          </a:r>
        </a:p>
      </dgm:t>
    </dgm:pt>
    <dgm:pt modelId="{A0CD3A38-076E-4932-83E4-F0067BE5C6E4}" type="parTrans" cxnId="{049C99EF-88B2-48EC-B6EA-254799F25C6D}">
      <dgm:prSet/>
      <dgm:spPr>
        <a:ln>
          <a:solidFill>
            <a:schemeClr val="tx1"/>
          </a:solidFill>
        </a:ln>
      </dgm:spPr>
      <dgm:t>
        <a:bodyPr/>
        <a:lstStyle/>
        <a:p>
          <a:endParaRPr lang="en-GB"/>
        </a:p>
      </dgm:t>
    </dgm:pt>
    <dgm:pt modelId="{59C0C407-8181-4279-8D69-108CB8807F81}" type="sibTrans" cxnId="{049C99EF-88B2-48EC-B6EA-254799F25C6D}">
      <dgm:prSet/>
      <dgm:spPr/>
      <dgm:t>
        <a:bodyPr/>
        <a:lstStyle/>
        <a:p>
          <a:endParaRPr lang="en-GB"/>
        </a:p>
      </dgm:t>
    </dgm:pt>
    <dgm:pt modelId="{4D11B94A-FEF7-477E-9B45-FEEBF27821A6}" type="pres">
      <dgm:prSet presAssocID="{B3138AAF-860A-467A-A227-8A586301CB56}" presName="diagram" presStyleCnt="0">
        <dgm:presLayoutVars>
          <dgm:chPref val="1"/>
          <dgm:dir/>
          <dgm:animOne val="branch"/>
          <dgm:animLvl val="lvl"/>
          <dgm:resizeHandles/>
        </dgm:presLayoutVars>
      </dgm:prSet>
      <dgm:spPr/>
    </dgm:pt>
    <dgm:pt modelId="{97B03A77-486C-4228-8982-7D77991B4D0E}" type="pres">
      <dgm:prSet presAssocID="{0B72C3C9-24DE-4948-B7D8-99FD639AEA55}" presName="root" presStyleCnt="0"/>
      <dgm:spPr/>
    </dgm:pt>
    <dgm:pt modelId="{4CB0B4FA-5E2A-42FE-BFFA-0F8D643AB04B}" type="pres">
      <dgm:prSet presAssocID="{0B72C3C9-24DE-4948-B7D8-99FD639AEA55}" presName="rootComposite" presStyleCnt="0"/>
      <dgm:spPr/>
    </dgm:pt>
    <dgm:pt modelId="{4645A588-4179-46E2-9C95-B0442AB7F680}" type="pres">
      <dgm:prSet presAssocID="{0B72C3C9-24DE-4948-B7D8-99FD639AEA55}" presName="rootText" presStyleLbl="node1" presStyleIdx="0" presStyleCnt="2" custScaleX="128102"/>
      <dgm:spPr/>
    </dgm:pt>
    <dgm:pt modelId="{5F6C2CC3-04FA-4D81-AC6C-3C8D1E52CF6D}" type="pres">
      <dgm:prSet presAssocID="{0B72C3C9-24DE-4948-B7D8-99FD639AEA55}" presName="rootConnector" presStyleLbl="node1" presStyleIdx="0" presStyleCnt="2"/>
      <dgm:spPr/>
    </dgm:pt>
    <dgm:pt modelId="{DC6A397B-6BB3-4ECB-889C-6BA92DB30011}" type="pres">
      <dgm:prSet presAssocID="{0B72C3C9-24DE-4948-B7D8-99FD639AEA55}" presName="childShape" presStyleCnt="0"/>
      <dgm:spPr/>
    </dgm:pt>
    <dgm:pt modelId="{BA6C9FDA-F2A6-4668-BD04-F8E3D6B96474}" type="pres">
      <dgm:prSet presAssocID="{02225B3D-14CA-4EED-8BB7-23C4A98F5336}" presName="Name13" presStyleLbl="parChTrans1D2" presStyleIdx="0" presStyleCnt="4"/>
      <dgm:spPr/>
    </dgm:pt>
    <dgm:pt modelId="{FF7C560B-7272-4CDC-BFD3-F202C6EB2582}" type="pres">
      <dgm:prSet presAssocID="{26587048-825D-4F14-B89F-3D31762B0B29}" presName="childText" presStyleLbl="bgAcc1" presStyleIdx="0" presStyleCnt="4" custScaleX="173721">
        <dgm:presLayoutVars>
          <dgm:bulletEnabled val="1"/>
        </dgm:presLayoutVars>
      </dgm:prSet>
      <dgm:spPr/>
    </dgm:pt>
    <dgm:pt modelId="{53536D4D-20E4-400B-8E99-CF31D55C0F92}" type="pres">
      <dgm:prSet presAssocID="{630916C9-9740-45DE-A21E-222439D875C3}" presName="Name13" presStyleLbl="parChTrans1D2" presStyleIdx="1" presStyleCnt="4"/>
      <dgm:spPr/>
    </dgm:pt>
    <dgm:pt modelId="{5DB2985C-2764-4E92-9920-498AD8620015}" type="pres">
      <dgm:prSet presAssocID="{88ADCBCD-3DB9-46AE-B6CD-1443191655E7}" presName="childText" presStyleLbl="bgAcc1" presStyleIdx="1" presStyleCnt="4" custScaleX="176972">
        <dgm:presLayoutVars>
          <dgm:bulletEnabled val="1"/>
        </dgm:presLayoutVars>
      </dgm:prSet>
      <dgm:spPr/>
    </dgm:pt>
    <dgm:pt modelId="{2E5F3FAE-84F1-4B39-8D5C-925DE7497ED2}" type="pres">
      <dgm:prSet presAssocID="{64A5557E-F54C-43D4-8AED-93093F6F0F48}" presName="root" presStyleCnt="0"/>
      <dgm:spPr/>
    </dgm:pt>
    <dgm:pt modelId="{B88BA76E-DB94-4568-84E8-9143AE5CE2DA}" type="pres">
      <dgm:prSet presAssocID="{64A5557E-F54C-43D4-8AED-93093F6F0F48}" presName="rootComposite" presStyleCnt="0"/>
      <dgm:spPr/>
    </dgm:pt>
    <dgm:pt modelId="{AA076913-CC70-42C4-9123-F2F111C65EDD}" type="pres">
      <dgm:prSet presAssocID="{64A5557E-F54C-43D4-8AED-93093F6F0F48}" presName="rootText" presStyleLbl="node1" presStyleIdx="1" presStyleCnt="2" custScaleX="132964"/>
      <dgm:spPr/>
    </dgm:pt>
    <dgm:pt modelId="{8EBFF838-DD3A-444B-8294-24B2E2F21405}" type="pres">
      <dgm:prSet presAssocID="{64A5557E-F54C-43D4-8AED-93093F6F0F48}" presName="rootConnector" presStyleLbl="node1" presStyleIdx="1" presStyleCnt="2"/>
      <dgm:spPr/>
    </dgm:pt>
    <dgm:pt modelId="{0BEE5E10-B8A4-40AD-8FDD-E9ADA6FFFD1F}" type="pres">
      <dgm:prSet presAssocID="{64A5557E-F54C-43D4-8AED-93093F6F0F48}" presName="childShape" presStyleCnt="0"/>
      <dgm:spPr/>
    </dgm:pt>
    <dgm:pt modelId="{C71B054C-90A5-4955-8567-F0CAFDED9578}" type="pres">
      <dgm:prSet presAssocID="{CD0D8C6A-D3A0-42BA-B118-9F72A250AA9F}" presName="Name13" presStyleLbl="parChTrans1D2" presStyleIdx="2" presStyleCnt="4"/>
      <dgm:spPr/>
    </dgm:pt>
    <dgm:pt modelId="{1910DF82-D83F-4939-B2A4-3EFC0A366061}" type="pres">
      <dgm:prSet presAssocID="{9328BDAD-344C-4C4A-B1CF-B951127A5CB5}" presName="childText" presStyleLbl="bgAcc1" presStyleIdx="2" presStyleCnt="4" custScaleX="154649">
        <dgm:presLayoutVars>
          <dgm:bulletEnabled val="1"/>
        </dgm:presLayoutVars>
      </dgm:prSet>
      <dgm:spPr/>
    </dgm:pt>
    <dgm:pt modelId="{A7BB90C2-EB94-4968-B838-6B951D8DB83C}" type="pres">
      <dgm:prSet presAssocID="{A0CD3A38-076E-4932-83E4-F0067BE5C6E4}" presName="Name13" presStyleLbl="parChTrans1D2" presStyleIdx="3" presStyleCnt="4"/>
      <dgm:spPr/>
    </dgm:pt>
    <dgm:pt modelId="{84F6369B-1040-429E-A80D-B2E4D5A61D26}" type="pres">
      <dgm:prSet presAssocID="{57EE50DD-7C3B-4E70-996C-10421A361DAF}" presName="childText" presStyleLbl="bgAcc1" presStyleIdx="3" presStyleCnt="4" custScaleX="153856">
        <dgm:presLayoutVars>
          <dgm:bulletEnabled val="1"/>
        </dgm:presLayoutVars>
      </dgm:prSet>
      <dgm:spPr/>
    </dgm:pt>
  </dgm:ptLst>
  <dgm:cxnLst>
    <dgm:cxn modelId="{B9E79E04-A68F-4EE8-B405-5BC067789D84}" type="presOf" srcId="{26587048-825D-4F14-B89F-3D31762B0B29}" destId="{FF7C560B-7272-4CDC-BFD3-F202C6EB2582}" srcOrd="0" destOrd="0" presId="urn:microsoft.com/office/officeart/2005/8/layout/hierarchy3"/>
    <dgm:cxn modelId="{488B5206-BC10-4156-BEE1-21028E10AFE8}" type="presOf" srcId="{B3138AAF-860A-467A-A227-8A586301CB56}" destId="{4D11B94A-FEF7-477E-9B45-FEEBF27821A6}" srcOrd="0" destOrd="0" presId="urn:microsoft.com/office/officeart/2005/8/layout/hierarchy3"/>
    <dgm:cxn modelId="{AFEC591A-B00B-4F8B-8EB3-9C659397F5EC}" type="presOf" srcId="{02225B3D-14CA-4EED-8BB7-23C4A98F5336}" destId="{BA6C9FDA-F2A6-4668-BD04-F8E3D6B96474}" srcOrd="0" destOrd="0" presId="urn:microsoft.com/office/officeart/2005/8/layout/hierarchy3"/>
    <dgm:cxn modelId="{A1227D1D-65EF-42ED-A0AE-742F34FCB9BB}" srcId="{0B72C3C9-24DE-4948-B7D8-99FD639AEA55}" destId="{26587048-825D-4F14-B89F-3D31762B0B29}" srcOrd="0" destOrd="0" parTransId="{02225B3D-14CA-4EED-8BB7-23C4A98F5336}" sibTransId="{4BE4E1F3-900D-49D2-840A-837DC4C9DFCB}"/>
    <dgm:cxn modelId="{68AA2625-C350-4F43-9115-1160759AA8D4}" type="presOf" srcId="{630916C9-9740-45DE-A21E-222439D875C3}" destId="{53536D4D-20E4-400B-8E99-CF31D55C0F92}" srcOrd="0" destOrd="0" presId="urn:microsoft.com/office/officeart/2005/8/layout/hierarchy3"/>
    <dgm:cxn modelId="{AFC80027-83B4-4425-8A98-6F4EA008558A}" type="presOf" srcId="{CD0D8C6A-D3A0-42BA-B118-9F72A250AA9F}" destId="{C71B054C-90A5-4955-8567-F0CAFDED9578}" srcOrd="0" destOrd="0" presId="urn:microsoft.com/office/officeart/2005/8/layout/hierarchy3"/>
    <dgm:cxn modelId="{B50E4227-F0DE-49EA-8E8F-B48A6B85D6C5}" srcId="{64A5557E-F54C-43D4-8AED-93093F6F0F48}" destId="{9328BDAD-344C-4C4A-B1CF-B951127A5CB5}" srcOrd="0" destOrd="0" parTransId="{CD0D8C6A-D3A0-42BA-B118-9F72A250AA9F}" sibTransId="{0B3335B1-D566-41DB-996E-94B64CF6F66A}"/>
    <dgm:cxn modelId="{14B1F330-7D2B-48A9-ACCB-A65B2C622CA2}" srcId="{0B72C3C9-24DE-4948-B7D8-99FD639AEA55}" destId="{88ADCBCD-3DB9-46AE-B6CD-1443191655E7}" srcOrd="1" destOrd="0" parTransId="{630916C9-9740-45DE-A21E-222439D875C3}" sibTransId="{45682AFB-85D1-453C-AAB7-42B895096733}"/>
    <dgm:cxn modelId="{35F1BF44-19DE-455E-AD4B-F78B8069D56F}" type="presOf" srcId="{64A5557E-F54C-43D4-8AED-93093F6F0F48}" destId="{8EBFF838-DD3A-444B-8294-24B2E2F21405}" srcOrd="1" destOrd="0" presId="urn:microsoft.com/office/officeart/2005/8/layout/hierarchy3"/>
    <dgm:cxn modelId="{119AF54A-1B94-49CE-BECD-B2FD01E98954}" type="presOf" srcId="{A0CD3A38-076E-4932-83E4-F0067BE5C6E4}" destId="{A7BB90C2-EB94-4968-B838-6B951D8DB83C}" srcOrd="0" destOrd="0" presId="urn:microsoft.com/office/officeart/2005/8/layout/hierarchy3"/>
    <dgm:cxn modelId="{BD30CC4B-B215-41BA-84F3-9639AA674A23}" type="presOf" srcId="{0B72C3C9-24DE-4948-B7D8-99FD639AEA55}" destId="{4645A588-4179-46E2-9C95-B0442AB7F680}" srcOrd="0" destOrd="0" presId="urn:microsoft.com/office/officeart/2005/8/layout/hierarchy3"/>
    <dgm:cxn modelId="{5F5E394F-8176-49AB-8639-7B5394711AA2}" type="presOf" srcId="{64A5557E-F54C-43D4-8AED-93093F6F0F48}" destId="{AA076913-CC70-42C4-9123-F2F111C65EDD}" srcOrd="0" destOrd="0" presId="urn:microsoft.com/office/officeart/2005/8/layout/hierarchy3"/>
    <dgm:cxn modelId="{5E88F65A-C542-44D4-8837-E07FF4886FEF}" type="presOf" srcId="{88ADCBCD-3DB9-46AE-B6CD-1443191655E7}" destId="{5DB2985C-2764-4E92-9920-498AD8620015}" srcOrd="0" destOrd="0" presId="urn:microsoft.com/office/officeart/2005/8/layout/hierarchy3"/>
    <dgm:cxn modelId="{3A37EE93-CE7F-48C6-943C-BD3A023278DA}" type="presOf" srcId="{9328BDAD-344C-4C4A-B1CF-B951127A5CB5}" destId="{1910DF82-D83F-4939-B2A4-3EFC0A366061}" srcOrd="0" destOrd="0" presId="urn:microsoft.com/office/officeart/2005/8/layout/hierarchy3"/>
    <dgm:cxn modelId="{1918B3A5-D9E7-4793-A657-BCDF59843D25}" type="presOf" srcId="{57EE50DD-7C3B-4E70-996C-10421A361DAF}" destId="{84F6369B-1040-429E-A80D-B2E4D5A61D26}" srcOrd="0" destOrd="0" presId="urn:microsoft.com/office/officeart/2005/8/layout/hierarchy3"/>
    <dgm:cxn modelId="{1A114AD3-67E1-41BA-9CD5-C01A8B5E905F}" type="presOf" srcId="{0B72C3C9-24DE-4948-B7D8-99FD639AEA55}" destId="{5F6C2CC3-04FA-4D81-AC6C-3C8D1E52CF6D}" srcOrd="1" destOrd="0" presId="urn:microsoft.com/office/officeart/2005/8/layout/hierarchy3"/>
    <dgm:cxn modelId="{4F1BECD3-8705-418D-985E-4FF5165E1136}" srcId="{B3138AAF-860A-467A-A227-8A586301CB56}" destId="{64A5557E-F54C-43D4-8AED-93093F6F0F48}" srcOrd="1" destOrd="0" parTransId="{545EA760-AA90-45D0-8639-746E5A7231AC}" sibTransId="{458FEA81-193B-4862-B173-00078D6E5DF2}"/>
    <dgm:cxn modelId="{049C99EF-88B2-48EC-B6EA-254799F25C6D}" srcId="{64A5557E-F54C-43D4-8AED-93093F6F0F48}" destId="{57EE50DD-7C3B-4E70-996C-10421A361DAF}" srcOrd="1" destOrd="0" parTransId="{A0CD3A38-076E-4932-83E4-F0067BE5C6E4}" sibTransId="{59C0C407-8181-4279-8D69-108CB8807F81}"/>
    <dgm:cxn modelId="{2B7C83FE-0181-4F02-A174-6DE8895A9AD9}" srcId="{B3138AAF-860A-467A-A227-8A586301CB56}" destId="{0B72C3C9-24DE-4948-B7D8-99FD639AEA55}" srcOrd="0" destOrd="0" parTransId="{3D5AFECB-90F2-4789-89FA-0A3A66CD9C51}" sibTransId="{F9E322F5-4D7E-4FE7-A8ED-0ED3268170DA}"/>
    <dgm:cxn modelId="{D811C1AD-5B85-4B63-94C2-9D5E62E35B15}" type="presParOf" srcId="{4D11B94A-FEF7-477E-9B45-FEEBF27821A6}" destId="{97B03A77-486C-4228-8982-7D77991B4D0E}" srcOrd="0" destOrd="0" presId="urn:microsoft.com/office/officeart/2005/8/layout/hierarchy3"/>
    <dgm:cxn modelId="{2C8AA5F3-CC49-4B8A-876F-3DA115BD22FF}" type="presParOf" srcId="{97B03A77-486C-4228-8982-7D77991B4D0E}" destId="{4CB0B4FA-5E2A-42FE-BFFA-0F8D643AB04B}" srcOrd="0" destOrd="0" presId="urn:microsoft.com/office/officeart/2005/8/layout/hierarchy3"/>
    <dgm:cxn modelId="{2DEC80BB-092F-47B2-81D9-4A1604ACD2F9}" type="presParOf" srcId="{4CB0B4FA-5E2A-42FE-BFFA-0F8D643AB04B}" destId="{4645A588-4179-46E2-9C95-B0442AB7F680}" srcOrd="0" destOrd="0" presId="urn:microsoft.com/office/officeart/2005/8/layout/hierarchy3"/>
    <dgm:cxn modelId="{9AD19114-9D6F-4893-9E4A-4772409621D4}" type="presParOf" srcId="{4CB0B4FA-5E2A-42FE-BFFA-0F8D643AB04B}" destId="{5F6C2CC3-04FA-4D81-AC6C-3C8D1E52CF6D}" srcOrd="1" destOrd="0" presId="urn:microsoft.com/office/officeart/2005/8/layout/hierarchy3"/>
    <dgm:cxn modelId="{DF53DAC4-A51D-4796-8933-42F8CC0C3A85}" type="presParOf" srcId="{97B03A77-486C-4228-8982-7D77991B4D0E}" destId="{DC6A397B-6BB3-4ECB-889C-6BA92DB30011}" srcOrd="1" destOrd="0" presId="urn:microsoft.com/office/officeart/2005/8/layout/hierarchy3"/>
    <dgm:cxn modelId="{F819F4E7-6D15-44FB-B199-E98B43A853B8}" type="presParOf" srcId="{DC6A397B-6BB3-4ECB-889C-6BA92DB30011}" destId="{BA6C9FDA-F2A6-4668-BD04-F8E3D6B96474}" srcOrd="0" destOrd="0" presId="urn:microsoft.com/office/officeart/2005/8/layout/hierarchy3"/>
    <dgm:cxn modelId="{973B9A33-6B10-4CDA-9524-A0AB17174BF5}" type="presParOf" srcId="{DC6A397B-6BB3-4ECB-889C-6BA92DB30011}" destId="{FF7C560B-7272-4CDC-BFD3-F202C6EB2582}" srcOrd="1" destOrd="0" presId="urn:microsoft.com/office/officeart/2005/8/layout/hierarchy3"/>
    <dgm:cxn modelId="{FFAB02B2-168F-4567-923A-CE749246F46E}" type="presParOf" srcId="{DC6A397B-6BB3-4ECB-889C-6BA92DB30011}" destId="{53536D4D-20E4-400B-8E99-CF31D55C0F92}" srcOrd="2" destOrd="0" presId="urn:microsoft.com/office/officeart/2005/8/layout/hierarchy3"/>
    <dgm:cxn modelId="{F31B05B7-27B9-4ECD-B66E-6A6376FE0EE8}" type="presParOf" srcId="{DC6A397B-6BB3-4ECB-889C-6BA92DB30011}" destId="{5DB2985C-2764-4E92-9920-498AD8620015}" srcOrd="3" destOrd="0" presId="urn:microsoft.com/office/officeart/2005/8/layout/hierarchy3"/>
    <dgm:cxn modelId="{2B97E7FA-0A4B-43E2-A149-DF71D594A5AE}" type="presParOf" srcId="{4D11B94A-FEF7-477E-9B45-FEEBF27821A6}" destId="{2E5F3FAE-84F1-4B39-8D5C-925DE7497ED2}" srcOrd="1" destOrd="0" presId="urn:microsoft.com/office/officeart/2005/8/layout/hierarchy3"/>
    <dgm:cxn modelId="{10D4475E-5058-4484-B1CE-8DA1CE91AC55}" type="presParOf" srcId="{2E5F3FAE-84F1-4B39-8D5C-925DE7497ED2}" destId="{B88BA76E-DB94-4568-84E8-9143AE5CE2DA}" srcOrd="0" destOrd="0" presId="urn:microsoft.com/office/officeart/2005/8/layout/hierarchy3"/>
    <dgm:cxn modelId="{9FAD2269-372E-41C6-8499-D2202BEA6C74}" type="presParOf" srcId="{B88BA76E-DB94-4568-84E8-9143AE5CE2DA}" destId="{AA076913-CC70-42C4-9123-F2F111C65EDD}" srcOrd="0" destOrd="0" presId="urn:microsoft.com/office/officeart/2005/8/layout/hierarchy3"/>
    <dgm:cxn modelId="{3CBA375D-D70C-4517-9CBB-6EFF0D7E99BA}" type="presParOf" srcId="{B88BA76E-DB94-4568-84E8-9143AE5CE2DA}" destId="{8EBFF838-DD3A-444B-8294-24B2E2F21405}" srcOrd="1" destOrd="0" presId="urn:microsoft.com/office/officeart/2005/8/layout/hierarchy3"/>
    <dgm:cxn modelId="{67650E40-2A85-49D8-9925-81793F8868D8}" type="presParOf" srcId="{2E5F3FAE-84F1-4B39-8D5C-925DE7497ED2}" destId="{0BEE5E10-B8A4-40AD-8FDD-E9ADA6FFFD1F}" srcOrd="1" destOrd="0" presId="urn:microsoft.com/office/officeart/2005/8/layout/hierarchy3"/>
    <dgm:cxn modelId="{1C860AA6-8070-416E-95EC-2527B338ECE0}" type="presParOf" srcId="{0BEE5E10-B8A4-40AD-8FDD-E9ADA6FFFD1F}" destId="{C71B054C-90A5-4955-8567-F0CAFDED9578}" srcOrd="0" destOrd="0" presId="urn:microsoft.com/office/officeart/2005/8/layout/hierarchy3"/>
    <dgm:cxn modelId="{6D510B77-30A3-4D05-B3DA-5FA04E98A01D}" type="presParOf" srcId="{0BEE5E10-B8A4-40AD-8FDD-E9ADA6FFFD1F}" destId="{1910DF82-D83F-4939-B2A4-3EFC0A366061}" srcOrd="1" destOrd="0" presId="urn:microsoft.com/office/officeart/2005/8/layout/hierarchy3"/>
    <dgm:cxn modelId="{347566AC-C28D-4AC6-83D4-00DE3BE294CF}" type="presParOf" srcId="{0BEE5E10-B8A4-40AD-8FDD-E9ADA6FFFD1F}" destId="{A7BB90C2-EB94-4968-B838-6B951D8DB83C}" srcOrd="2" destOrd="0" presId="urn:microsoft.com/office/officeart/2005/8/layout/hierarchy3"/>
    <dgm:cxn modelId="{76DA189A-A0B7-4362-B4A3-4822DE333641}" type="presParOf" srcId="{0BEE5E10-B8A4-40AD-8FDD-E9ADA6FFFD1F}" destId="{84F6369B-1040-429E-A80D-B2E4D5A61D2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DFF3A8-57DB-4A4C-B9E9-FC0664A6F3A6}" type="doc">
      <dgm:prSet loTypeId="urn:microsoft.com/office/officeart/2008/layout/VerticalCurvedList" loCatId="" qsTypeId="urn:microsoft.com/office/officeart/2005/8/quickstyle/simple5" qsCatId="simple" csTypeId="urn:microsoft.com/office/officeart/2005/8/colors/accent1_2" csCatId="accent1" phldr="1"/>
      <dgm:spPr/>
      <dgm:t>
        <a:bodyPr/>
        <a:lstStyle/>
        <a:p>
          <a:endParaRPr lang="en-GB"/>
        </a:p>
      </dgm:t>
    </dgm:pt>
    <dgm:pt modelId="{D15D1FAA-AEBC-9541-AFE0-84EFB54661AF}">
      <dgm:prSet/>
      <dgm:spPr>
        <a:solidFill>
          <a:schemeClr val="bg1">
            <a:lumMod val="95000"/>
          </a:schemeClr>
        </a:solidFill>
      </dgm:spPr>
      <dgm:t>
        <a:bodyPr/>
        <a:lstStyle/>
        <a:p>
          <a:r>
            <a:rPr lang="en-US" dirty="0">
              <a:solidFill>
                <a:srgbClr val="002060"/>
              </a:solidFill>
              <a:latin typeface="Calibri Light" panose="020F0302020204030204"/>
              <a:ea typeface="+mj-lt"/>
              <a:cs typeface="+mj-lt"/>
            </a:rPr>
            <a:t>Digital Intelligent </a:t>
          </a:r>
          <a:r>
            <a:rPr lang="en-US" b="1" dirty="0">
              <a:solidFill>
                <a:srgbClr val="FF0000"/>
              </a:solidFill>
              <a:latin typeface="Calibri Light" panose="020F0302020204030204"/>
              <a:ea typeface="+mj-lt"/>
              <a:cs typeface="+mj-lt"/>
            </a:rPr>
            <a:t>Security Services </a:t>
          </a:r>
          <a:r>
            <a:rPr lang="en-US" dirty="0">
              <a:solidFill>
                <a:srgbClr val="002060"/>
              </a:solidFill>
              <a:latin typeface="Calibri Light" panose="020F0302020204030204"/>
              <a:ea typeface="+mj-lt"/>
              <a:cs typeface="+mj-lt"/>
            </a:rPr>
            <a:t>based on Vehicle Data [3] - </a:t>
          </a:r>
          <a:r>
            <a:rPr lang="en-US" dirty="0">
              <a:solidFill>
                <a:srgbClr val="002060"/>
              </a:solidFill>
            </a:rPr>
            <a:t>Behavioral Authentication using ML </a:t>
          </a:r>
          <a:endParaRPr lang="en-US" dirty="0">
            <a:solidFill>
              <a:srgbClr val="002060"/>
            </a:solidFill>
            <a:ea typeface="+mj-lt"/>
            <a:cs typeface="+mj-lt"/>
          </a:endParaRPr>
        </a:p>
      </dgm:t>
    </dgm:pt>
    <dgm:pt modelId="{655C1159-D395-2B40-895D-758FDD2CB921}" type="parTrans" cxnId="{F37D7C9C-35C9-7F48-B2AD-7E9D52A30809}">
      <dgm:prSet/>
      <dgm:spPr/>
      <dgm:t>
        <a:bodyPr/>
        <a:lstStyle/>
        <a:p>
          <a:endParaRPr lang="en-GB"/>
        </a:p>
      </dgm:t>
    </dgm:pt>
    <dgm:pt modelId="{4B3474B0-FFA9-164B-A8E2-7A8C20E895CA}" type="sibTrans" cxnId="{F37D7C9C-35C9-7F48-B2AD-7E9D52A30809}">
      <dgm:prSet/>
      <dgm:spPr/>
      <dgm:t>
        <a:bodyPr/>
        <a:lstStyle/>
        <a:p>
          <a:endParaRPr lang="en-GB"/>
        </a:p>
      </dgm:t>
    </dgm:pt>
    <dgm:pt modelId="{D64F33DF-7489-2047-8214-ED0C7B694CAD}">
      <dgm:prSet/>
      <dgm:spPr>
        <a:solidFill>
          <a:schemeClr val="bg1">
            <a:lumMod val="95000"/>
          </a:schemeClr>
        </a:solidFill>
      </dgm:spPr>
      <dgm:t>
        <a:bodyPr/>
        <a:lstStyle/>
        <a:p>
          <a:r>
            <a:rPr lang="en-US" b="1" dirty="0">
              <a:solidFill>
                <a:srgbClr val="FF0000"/>
              </a:solidFill>
              <a:ea typeface="+mj-lt"/>
              <a:cs typeface="+mj-lt"/>
            </a:rPr>
            <a:t>Detecting</a:t>
          </a:r>
          <a:r>
            <a:rPr lang="en-US" dirty="0">
              <a:solidFill>
                <a:srgbClr val="002060"/>
              </a:solidFill>
              <a:ea typeface="+mj-lt"/>
              <a:cs typeface="+mj-lt"/>
            </a:rPr>
            <a:t> imminent attacks and </a:t>
          </a:r>
          <a:r>
            <a:rPr lang="en-US" b="1" dirty="0">
              <a:solidFill>
                <a:srgbClr val="FF0000"/>
              </a:solidFill>
              <a:ea typeface="+mj-lt"/>
              <a:cs typeface="+mj-lt"/>
            </a:rPr>
            <a:t>recovery - </a:t>
          </a:r>
          <a:r>
            <a:rPr lang="en-US" dirty="0">
              <a:solidFill>
                <a:srgbClr val="002060"/>
              </a:solidFill>
              <a:ea typeface="+mj-lt"/>
              <a:cs typeface="+mj-lt"/>
            </a:rPr>
            <a:t>Flow Integrity: Specification and Enforcement [1]</a:t>
          </a:r>
          <a:endParaRPr lang="en-US" b="1" dirty="0">
            <a:solidFill>
              <a:srgbClr val="FF0000"/>
            </a:solidFill>
            <a:ea typeface="+mj-lt"/>
            <a:cs typeface="+mj-lt"/>
          </a:endParaRPr>
        </a:p>
      </dgm:t>
    </dgm:pt>
    <dgm:pt modelId="{BE1244CC-39D7-524D-8724-ACFDAA19D850}" type="parTrans" cxnId="{4DDEA158-5E04-1A4E-B17F-8F422B86F917}">
      <dgm:prSet/>
      <dgm:spPr/>
      <dgm:t>
        <a:bodyPr/>
        <a:lstStyle/>
        <a:p>
          <a:endParaRPr lang="en-GB"/>
        </a:p>
      </dgm:t>
    </dgm:pt>
    <dgm:pt modelId="{660A95DF-F1F8-8F44-8147-B5A77A21A7B3}" type="sibTrans" cxnId="{4DDEA158-5E04-1A4E-B17F-8F422B86F917}">
      <dgm:prSet/>
      <dgm:spPr/>
      <dgm:t>
        <a:bodyPr/>
        <a:lstStyle/>
        <a:p>
          <a:endParaRPr lang="en-GB"/>
        </a:p>
      </dgm:t>
    </dgm:pt>
    <dgm:pt modelId="{07982D34-9149-4041-989A-83BEC9B07207}">
      <dgm:prSet phldrT="[Text]"/>
      <dgm:spPr>
        <a:solidFill>
          <a:schemeClr val="bg1">
            <a:lumMod val="95000"/>
          </a:schemeClr>
        </a:solidFill>
      </dgm:spPr>
      <dgm:t>
        <a:bodyPr/>
        <a:lstStyle/>
        <a:p>
          <a:r>
            <a:rPr lang="en-US" dirty="0">
              <a:solidFill>
                <a:srgbClr val="002060"/>
              </a:solidFill>
              <a:ea typeface="+mj-lt"/>
              <a:cs typeface="+mj-lt"/>
            </a:rPr>
            <a:t>IAVS- Intelligent Active Network </a:t>
          </a:r>
          <a:r>
            <a:rPr lang="en-US" b="1" dirty="0">
              <a:solidFill>
                <a:srgbClr val="FF0000"/>
              </a:solidFill>
              <a:ea typeface="+mj-lt"/>
              <a:cs typeface="+mj-lt"/>
            </a:rPr>
            <a:t>Vulnerability Scanner - </a:t>
          </a:r>
          <a:r>
            <a:rPr lang="en-US" dirty="0">
              <a:solidFill>
                <a:srgbClr val="002060"/>
              </a:solidFill>
            </a:rPr>
            <a:t>Vulnerability scanners, reconnaissance phase of EH [4]</a:t>
          </a:r>
          <a:endParaRPr lang="en-GB" b="1" dirty="0">
            <a:solidFill>
              <a:srgbClr val="FF0000"/>
            </a:solidFill>
          </a:endParaRPr>
        </a:p>
      </dgm:t>
    </dgm:pt>
    <dgm:pt modelId="{17A25EBB-ECE6-6449-917F-506070E407A5}" type="parTrans" cxnId="{7BF4AAD5-156C-3C4E-9A0D-7B0FC77C9FFB}">
      <dgm:prSet/>
      <dgm:spPr/>
      <dgm:t>
        <a:bodyPr/>
        <a:lstStyle/>
        <a:p>
          <a:endParaRPr lang="en-GB"/>
        </a:p>
      </dgm:t>
    </dgm:pt>
    <dgm:pt modelId="{BCD82DC9-245A-9E47-A173-842EBDCB2907}" type="sibTrans" cxnId="{7BF4AAD5-156C-3C4E-9A0D-7B0FC77C9FFB}">
      <dgm:prSet/>
      <dgm:spPr/>
      <dgm:t>
        <a:bodyPr/>
        <a:lstStyle/>
        <a:p>
          <a:endParaRPr lang="en-GB"/>
        </a:p>
      </dgm:t>
    </dgm:pt>
    <dgm:pt modelId="{933B75AA-4716-454A-8DBC-534E802AA929}">
      <dgm:prSet phldrT="[Text]"/>
      <dgm:spPr>
        <a:solidFill>
          <a:schemeClr val="bg1">
            <a:lumMod val="95000"/>
          </a:schemeClr>
        </a:solidFill>
      </dgm:spPr>
      <dgm:t>
        <a:bodyPr/>
        <a:lstStyle/>
        <a:p>
          <a:pPr rtl="0"/>
          <a:r>
            <a:rPr lang="en-US" b="1" dirty="0">
              <a:solidFill>
                <a:srgbClr val="FF0000"/>
              </a:solidFill>
              <a:ea typeface="+mj-lt"/>
              <a:cs typeface="+mj-lt"/>
            </a:rPr>
            <a:t>Standards, and Requirements</a:t>
          </a:r>
          <a:r>
            <a:rPr lang="en-US" dirty="0">
              <a:solidFill>
                <a:srgbClr val="002060"/>
              </a:solidFill>
              <a:ea typeface="+mj-lt"/>
              <a:cs typeface="+mj-lt"/>
            </a:rPr>
            <a:t> - Classification of </a:t>
          </a:r>
          <a:r>
            <a:rPr lang="en-US" b="1" dirty="0">
              <a:solidFill>
                <a:srgbClr val="FF0000"/>
              </a:solidFill>
              <a:ea typeface="+mj-lt"/>
              <a:cs typeface="+mj-lt"/>
            </a:rPr>
            <a:t>Security Requirements </a:t>
          </a:r>
          <a:r>
            <a:rPr lang="en-US" dirty="0">
              <a:solidFill>
                <a:srgbClr val="002060"/>
              </a:solidFill>
              <a:ea typeface="+mj-lt"/>
              <a:cs typeface="+mj-lt"/>
            </a:rPr>
            <a:t>of Software Systems [2], General Data Protection Regulation (GDPR) [5]</a:t>
          </a:r>
          <a:endParaRPr lang="en-GB" dirty="0">
            <a:solidFill>
              <a:srgbClr val="002060"/>
            </a:solidFill>
          </a:endParaRPr>
        </a:p>
      </dgm:t>
    </dgm:pt>
    <dgm:pt modelId="{8C95AEAD-5E06-B14C-BE0B-7E2112E16FF9}" type="parTrans" cxnId="{02EFD366-AF77-C142-81CE-FFF8A896416A}">
      <dgm:prSet/>
      <dgm:spPr/>
      <dgm:t>
        <a:bodyPr/>
        <a:lstStyle/>
        <a:p>
          <a:endParaRPr lang="en-GB"/>
        </a:p>
      </dgm:t>
    </dgm:pt>
    <dgm:pt modelId="{9D50D4EF-827E-D942-BFBF-62C441509C3B}" type="sibTrans" cxnId="{02EFD366-AF77-C142-81CE-FFF8A896416A}">
      <dgm:prSet/>
      <dgm:spPr/>
      <dgm:t>
        <a:bodyPr/>
        <a:lstStyle/>
        <a:p>
          <a:endParaRPr lang="en-GB"/>
        </a:p>
      </dgm:t>
    </dgm:pt>
    <dgm:pt modelId="{D64C1A41-79E2-7D41-B939-FB3832AB0514}">
      <dgm:prSet/>
      <dgm:spPr>
        <a:solidFill>
          <a:schemeClr val="bg1">
            <a:lumMod val="95000"/>
          </a:schemeClr>
        </a:solidFill>
      </dgm:spPr>
      <dgm:t>
        <a:bodyPr/>
        <a:lstStyle/>
        <a:p>
          <a:r>
            <a:rPr lang="en-US" b="1" dirty="0">
              <a:solidFill>
                <a:srgbClr val="FF0000"/>
              </a:solidFill>
              <a:ea typeface="+mj-lt"/>
              <a:cs typeface="+mj-lt"/>
            </a:rPr>
            <a:t>Prevention</a:t>
          </a:r>
          <a:r>
            <a:rPr lang="en-US" dirty="0">
              <a:solidFill>
                <a:srgbClr val="002060"/>
              </a:solidFill>
              <a:ea typeface="+mj-lt"/>
              <a:cs typeface="+mj-lt"/>
            </a:rPr>
            <a:t>: Language-based security[10] -</a:t>
          </a:r>
          <a:r>
            <a:rPr lang="en-US" b="1" dirty="0">
              <a:solidFill>
                <a:schemeClr val="tx1"/>
              </a:solidFill>
              <a:ea typeface="+mj-lt"/>
              <a:cs typeface="+mj-lt"/>
            </a:rPr>
            <a:t> </a:t>
          </a:r>
          <a:r>
            <a:rPr lang="en-US" dirty="0">
              <a:solidFill>
                <a:schemeClr val="tx1"/>
              </a:solidFill>
              <a:ea typeface="+mj-lt"/>
              <a:cs typeface="+mj-lt"/>
            </a:rPr>
            <a:t>Interaction Non-interference Distributed OO Systems [9], IoT DDOS [11]</a:t>
          </a:r>
          <a:endParaRPr lang="en-US" dirty="0">
            <a:solidFill>
              <a:srgbClr val="002060"/>
            </a:solidFill>
            <a:ea typeface="+mj-lt"/>
            <a:cs typeface="+mj-lt"/>
          </a:endParaRPr>
        </a:p>
      </dgm:t>
    </dgm:pt>
    <dgm:pt modelId="{FCD4F310-54BA-4E43-B9AF-26E738AEB3C2}" type="parTrans" cxnId="{243942B3-97F5-9345-9C66-739DE4306FDD}">
      <dgm:prSet/>
      <dgm:spPr/>
      <dgm:t>
        <a:bodyPr/>
        <a:lstStyle/>
        <a:p>
          <a:endParaRPr lang="en-GB"/>
        </a:p>
      </dgm:t>
    </dgm:pt>
    <dgm:pt modelId="{5299D651-1BDC-D345-BED0-238488089E55}" type="sibTrans" cxnId="{243942B3-97F5-9345-9C66-739DE4306FDD}">
      <dgm:prSet/>
      <dgm:spPr/>
      <dgm:t>
        <a:bodyPr/>
        <a:lstStyle/>
        <a:p>
          <a:endParaRPr lang="en-GB"/>
        </a:p>
      </dgm:t>
    </dgm:pt>
    <dgm:pt modelId="{1C9E4903-A16D-F444-A0F7-D4D0E5B11A39}">
      <dgm:prSet phldr="0"/>
      <dgm:spPr>
        <a:solidFill>
          <a:schemeClr val="bg1">
            <a:lumMod val="95000"/>
          </a:schemeClr>
        </a:solidFill>
      </dgm:spPr>
      <dgm:t>
        <a:bodyPr/>
        <a:lstStyle/>
        <a:p>
          <a:r>
            <a:rPr lang="en-US" b="1" dirty="0">
              <a:solidFill>
                <a:srgbClr val="FF0000"/>
              </a:solidFill>
              <a:ea typeface="+mj-lt"/>
              <a:cs typeface="+mj-lt"/>
            </a:rPr>
            <a:t>Response</a:t>
          </a:r>
          <a:r>
            <a:rPr lang="en-US" dirty="0">
              <a:solidFill>
                <a:schemeClr val="tx1"/>
              </a:solidFill>
              <a:ea typeface="+mj-lt"/>
              <a:cs typeface="+mj-lt"/>
            </a:rPr>
            <a:t>: Decision-Making Systems Software Development Process in Crisis Situations [8] </a:t>
          </a:r>
          <a:endParaRPr lang="en-US" dirty="0">
            <a:solidFill>
              <a:schemeClr val="tx1"/>
            </a:solidFill>
          </a:endParaRPr>
        </a:p>
      </dgm:t>
    </dgm:pt>
    <dgm:pt modelId="{29B069E2-53C4-6A4C-9BB7-A3056C424619}" type="parTrans" cxnId="{AC5CA76C-F8D2-F648-AA36-915B259134F5}">
      <dgm:prSet/>
      <dgm:spPr/>
      <dgm:t>
        <a:bodyPr/>
        <a:lstStyle/>
        <a:p>
          <a:endParaRPr lang="en-GB"/>
        </a:p>
      </dgm:t>
    </dgm:pt>
    <dgm:pt modelId="{84AC2339-D801-3A45-912E-9D755EBA4A62}" type="sibTrans" cxnId="{AC5CA76C-F8D2-F648-AA36-915B259134F5}">
      <dgm:prSet/>
      <dgm:spPr/>
      <dgm:t>
        <a:bodyPr/>
        <a:lstStyle/>
        <a:p>
          <a:endParaRPr lang="en-GB"/>
        </a:p>
      </dgm:t>
    </dgm:pt>
    <dgm:pt modelId="{60CC320E-067F-B54A-A48B-2B03BE9D2B18}">
      <dgm:prSet/>
      <dgm:spPr/>
    </dgm:pt>
    <dgm:pt modelId="{5F74D0EF-5C57-A545-BE1A-D054DA8B830F}" type="parTrans" cxnId="{F2DF9D5C-B377-AF46-A06F-534E84F87EBC}">
      <dgm:prSet/>
      <dgm:spPr/>
      <dgm:t>
        <a:bodyPr/>
        <a:lstStyle/>
        <a:p>
          <a:endParaRPr lang="en-GB"/>
        </a:p>
      </dgm:t>
    </dgm:pt>
    <dgm:pt modelId="{5503B708-9BE4-3940-9F83-6F0550B84882}" type="sibTrans" cxnId="{F2DF9D5C-B377-AF46-A06F-534E84F87EBC}">
      <dgm:prSet/>
      <dgm:spPr/>
      <dgm:t>
        <a:bodyPr/>
        <a:lstStyle/>
        <a:p>
          <a:endParaRPr lang="en-GB"/>
        </a:p>
      </dgm:t>
    </dgm:pt>
    <dgm:pt modelId="{CC198BE4-903C-47F8-BBFB-BB1FEC4470FE}">
      <dgm:prSet phldr="0"/>
      <dgm:spPr>
        <a:solidFill>
          <a:schemeClr val="bg1">
            <a:lumMod val="95000"/>
          </a:schemeClr>
        </a:solidFill>
      </dgm:spPr>
      <dgm:t>
        <a:bodyPr/>
        <a:lstStyle/>
        <a:p>
          <a:pPr rtl="0"/>
          <a:r>
            <a:rPr lang="en-US" dirty="0">
              <a:solidFill>
                <a:schemeClr val="tx1"/>
              </a:solidFill>
            </a:rPr>
            <a:t>Securing IoT Architecture (</a:t>
          </a:r>
          <a:r>
            <a:rPr lang="en-US" b="1" dirty="0">
              <a:solidFill>
                <a:srgbClr val="FF0000"/>
              </a:solidFill>
            </a:rPr>
            <a:t>target system</a:t>
          </a:r>
          <a:r>
            <a:rPr lang="en-US" dirty="0">
              <a:solidFill>
                <a:schemeClr val="tx1"/>
              </a:solidFill>
            </a:rPr>
            <a:t>) [6]</a:t>
          </a:r>
        </a:p>
      </dgm:t>
    </dgm:pt>
    <dgm:pt modelId="{683FDAB8-A723-41D6-B191-44C3D41E04D7}" type="sibTrans" cxnId="{702A2C8E-73E8-4AD2-8633-0220B1CE53E0}">
      <dgm:prSet/>
      <dgm:spPr/>
      <dgm:t>
        <a:bodyPr/>
        <a:lstStyle/>
        <a:p>
          <a:endParaRPr lang="en-GB"/>
        </a:p>
      </dgm:t>
    </dgm:pt>
    <dgm:pt modelId="{DA860D57-836B-4BE5-94BC-9BC15A0F013A}" type="parTrans" cxnId="{702A2C8E-73E8-4AD2-8633-0220B1CE53E0}">
      <dgm:prSet/>
      <dgm:spPr/>
      <dgm:t>
        <a:bodyPr/>
        <a:lstStyle/>
        <a:p>
          <a:endParaRPr lang="en-GB"/>
        </a:p>
      </dgm:t>
    </dgm:pt>
    <dgm:pt modelId="{14E68964-8F82-4447-AEF8-2300E8E158FD}" type="pres">
      <dgm:prSet presAssocID="{C5DFF3A8-57DB-4A4C-B9E9-FC0664A6F3A6}" presName="Name0" presStyleCnt="0">
        <dgm:presLayoutVars>
          <dgm:chMax val="7"/>
          <dgm:chPref val="7"/>
          <dgm:dir/>
        </dgm:presLayoutVars>
      </dgm:prSet>
      <dgm:spPr/>
    </dgm:pt>
    <dgm:pt modelId="{8AC0AB9C-6B64-0848-BF84-67BFFE360118}" type="pres">
      <dgm:prSet presAssocID="{C5DFF3A8-57DB-4A4C-B9E9-FC0664A6F3A6}" presName="Name1" presStyleCnt="0"/>
      <dgm:spPr/>
    </dgm:pt>
    <dgm:pt modelId="{5C36A77C-F854-D94D-BF1F-CF768AE02AE4}" type="pres">
      <dgm:prSet presAssocID="{C5DFF3A8-57DB-4A4C-B9E9-FC0664A6F3A6}" presName="cycle" presStyleCnt="0"/>
      <dgm:spPr/>
    </dgm:pt>
    <dgm:pt modelId="{1F03017F-0128-154C-841F-5A83A0C208B2}" type="pres">
      <dgm:prSet presAssocID="{C5DFF3A8-57DB-4A4C-B9E9-FC0664A6F3A6}" presName="srcNode" presStyleLbl="node1" presStyleIdx="0" presStyleCnt="7"/>
      <dgm:spPr/>
    </dgm:pt>
    <dgm:pt modelId="{336C1E10-8FD7-074C-8ED3-03084FAF5EA9}" type="pres">
      <dgm:prSet presAssocID="{C5DFF3A8-57DB-4A4C-B9E9-FC0664A6F3A6}" presName="conn" presStyleLbl="parChTrans1D2" presStyleIdx="0" presStyleCnt="1"/>
      <dgm:spPr/>
    </dgm:pt>
    <dgm:pt modelId="{855E24EC-6276-464D-B15D-B9B8AACA1E43}" type="pres">
      <dgm:prSet presAssocID="{C5DFF3A8-57DB-4A4C-B9E9-FC0664A6F3A6}" presName="extraNode" presStyleLbl="node1" presStyleIdx="0" presStyleCnt="7"/>
      <dgm:spPr/>
    </dgm:pt>
    <dgm:pt modelId="{99449DE4-81D5-6744-A26E-23AFE57823BB}" type="pres">
      <dgm:prSet presAssocID="{C5DFF3A8-57DB-4A4C-B9E9-FC0664A6F3A6}" presName="dstNode" presStyleLbl="node1" presStyleIdx="0" presStyleCnt="7"/>
      <dgm:spPr/>
    </dgm:pt>
    <dgm:pt modelId="{F5754AE8-FEEF-704C-A348-50A3009D5204}" type="pres">
      <dgm:prSet presAssocID="{933B75AA-4716-454A-8DBC-534E802AA929}" presName="text_1" presStyleLbl="node1" presStyleIdx="0" presStyleCnt="7">
        <dgm:presLayoutVars>
          <dgm:bulletEnabled val="1"/>
        </dgm:presLayoutVars>
      </dgm:prSet>
      <dgm:spPr/>
    </dgm:pt>
    <dgm:pt modelId="{71A44345-BC64-364D-A8CA-70A20641472B}" type="pres">
      <dgm:prSet presAssocID="{933B75AA-4716-454A-8DBC-534E802AA929}" presName="accent_1" presStyleCnt="0"/>
      <dgm:spPr/>
    </dgm:pt>
    <dgm:pt modelId="{E8EC6F94-27B2-9643-BDF1-71D448197492}" type="pres">
      <dgm:prSet presAssocID="{933B75AA-4716-454A-8DBC-534E802AA929}" presName="accentRepeatNode" presStyleLbl="solidFgAcc1" presStyleIdx="0" presStyleCnt="7"/>
      <dgm:spPr/>
    </dgm:pt>
    <dgm:pt modelId="{7E113679-4B0D-9641-AA1C-7C9A02B6ECE6}" type="pres">
      <dgm:prSet presAssocID="{07982D34-9149-4041-989A-83BEC9B07207}" presName="text_2" presStyleLbl="node1" presStyleIdx="1" presStyleCnt="7">
        <dgm:presLayoutVars>
          <dgm:bulletEnabled val="1"/>
        </dgm:presLayoutVars>
      </dgm:prSet>
      <dgm:spPr/>
    </dgm:pt>
    <dgm:pt modelId="{A220F2A4-5CA1-9945-98BB-D11B695344A7}" type="pres">
      <dgm:prSet presAssocID="{07982D34-9149-4041-989A-83BEC9B07207}" presName="accent_2" presStyleCnt="0"/>
      <dgm:spPr/>
    </dgm:pt>
    <dgm:pt modelId="{704C1518-229C-FE4A-A624-3E88B689C75B}" type="pres">
      <dgm:prSet presAssocID="{07982D34-9149-4041-989A-83BEC9B07207}" presName="accentRepeatNode" presStyleLbl="solidFgAcc1" presStyleIdx="1" presStyleCnt="7"/>
      <dgm:spPr/>
    </dgm:pt>
    <dgm:pt modelId="{FB110C54-7CD5-A34B-A0B4-C1E48B06F491}" type="pres">
      <dgm:prSet presAssocID="{D15D1FAA-AEBC-9541-AFE0-84EFB54661AF}" presName="text_3" presStyleLbl="node1" presStyleIdx="2" presStyleCnt="7">
        <dgm:presLayoutVars>
          <dgm:bulletEnabled val="1"/>
        </dgm:presLayoutVars>
      </dgm:prSet>
      <dgm:spPr/>
    </dgm:pt>
    <dgm:pt modelId="{ECDC2499-7DA9-DB47-BC58-D28377FCB829}" type="pres">
      <dgm:prSet presAssocID="{D15D1FAA-AEBC-9541-AFE0-84EFB54661AF}" presName="accent_3" presStyleCnt="0"/>
      <dgm:spPr/>
    </dgm:pt>
    <dgm:pt modelId="{744C3CE6-6E57-EF44-8C4D-9EEDD4D26C28}" type="pres">
      <dgm:prSet presAssocID="{D15D1FAA-AEBC-9541-AFE0-84EFB54661AF}" presName="accentRepeatNode" presStyleLbl="solidFgAcc1" presStyleIdx="2" presStyleCnt="7"/>
      <dgm:spPr/>
    </dgm:pt>
    <dgm:pt modelId="{D315DE4B-5866-F647-ADF2-B8649C3AEEB9}" type="pres">
      <dgm:prSet presAssocID="{D64F33DF-7489-2047-8214-ED0C7B694CAD}" presName="text_4" presStyleLbl="node1" presStyleIdx="3" presStyleCnt="7">
        <dgm:presLayoutVars>
          <dgm:bulletEnabled val="1"/>
        </dgm:presLayoutVars>
      </dgm:prSet>
      <dgm:spPr/>
    </dgm:pt>
    <dgm:pt modelId="{784A5BDB-DD3E-8442-BCA4-06CCB588B2E3}" type="pres">
      <dgm:prSet presAssocID="{D64F33DF-7489-2047-8214-ED0C7B694CAD}" presName="accent_4" presStyleCnt="0"/>
      <dgm:spPr/>
    </dgm:pt>
    <dgm:pt modelId="{FDCB184B-5C9F-6A46-8AD3-4CBB722ABF0F}" type="pres">
      <dgm:prSet presAssocID="{D64F33DF-7489-2047-8214-ED0C7B694CAD}" presName="accentRepeatNode" presStyleLbl="solidFgAcc1" presStyleIdx="3" presStyleCnt="7"/>
      <dgm:spPr/>
    </dgm:pt>
    <dgm:pt modelId="{BFD8D038-4832-984C-B8AE-72D1AFB2788B}" type="pres">
      <dgm:prSet presAssocID="{D64C1A41-79E2-7D41-B939-FB3832AB0514}" presName="text_5" presStyleLbl="node1" presStyleIdx="4" presStyleCnt="7">
        <dgm:presLayoutVars>
          <dgm:bulletEnabled val="1"/>
        </dgm:presLayoutVars>
      </dgm:prSet>
      <dgm:spPr/>
    </dgm:pt>
    <dgm:pt modelId="{4E79D0E3-5CFA-1349-B720-2F660F0F8F32}" type="pres">
      <dgm:prSet presAssocID="{D64C1A41-79E2-7D41-B939-FB3832AB0514}" presName="accent_5" presStyleCnt="0"/>
      <dgm:spPr/>
    </dgm:pt>
    <dgm:pt modelId="{768968AC-FCD9-F645-A954-C440776924C2}" type="pres">
      <dgm:prSet presAssocID="{D64C1A41-79E2-7D41-B939-FB3832AB0514}" presName="accentRepeatNode" presStyleLbl="solidFgAcc1" presStyleIdx="4" presStyleCnt="7"/>
      <dgm:spPr/>
    </dgm:pt>
    <dgm:pt modelId="{DA18BDA3-89A0-A64E-8028-9BE8156C0DF4}" type="pres">
      <dgm:prSet presAssocID="{CC198BE4-903C-47F8-BBFB-BB1FEC4470FE}" presName="text_6" presStyleLbl="node1" presStyleIdx="5" presStyleCnt="7">
        <dgm:presLayoutVars>
          <dgm:bulletEnabled val="1"/>
        </dgm:presLayoutVars>
      </dgm:prSet>
      <dgm:spPr/>
    </dgm:pt>
    <dgm:pt modelId="{E994E413-8302-BF44-964A-DCB469535757}" type="pres">
      <dgm:prSet presAssocID="{CC198BE4-903C-47F8-BBFB-BB1FEC4470FE}" presName="accent_6" presStyleCnt="0"/>
      <dgm:spPr/>
    </dgm:pt>
    <dgm:pt modelId="{5429F3BB-0815-824A-B189-00AE45C4A6D4}" type="pres">
      <dgm:prSet presAssocID="{CC198BE4-903C-47F8-BBFB-BB1FEC4470FE}" presName="accentRepeatNode" presStyleLbl="solidFgAcc1" presStyleIdx="5" presStyleCnt="7"/>
      <dgm:spPr/>
    </dgm:pt>
    <dgm:pt modelId="{6B6CD498-DAF5-5341-BB87-C289C00AEFEA}" type="pres">
      <dgm:prSet presAssocID="{1C9E4903-A16D-F444-A0F7-D4D0E5B11A39}" presName="text_7" presStyleLbl="node1" presStyleIdx="6" presStyleCnt="7">
        <dgm:presLayoutVars>
          <dgm:bulletEnabled val="1"/>
        </dgm:presLayoutVars>
      </dgm:prSet>
      <dgm:spPr/>
    </dgm:pt>
    <dgm:pt modelId="{E399A013-33DB-2347-9442-FBADCA1828F3}" type="pres">
      <dgm:prSet presAssocID="{1C9E4903-A16D-F444-A0F7-D4D0E5B11A39}" presName="accent_7" presStyleCnt="0"/>
      <dgm:spPr/>
    </dgm:pt>
    <dgm:pt modelId="{3A24EB14-A6A4-D140-962A-A40A000D1B14}" type="pres">
      <dgm:prSet presAssocID="{1C9E4903-A16D-F444-A0F7-D4D0E5B11A39}" presName="accentRepeatNode" presStyleLbl="solidFgAcc1" presStyleIdx="6" presStyleCnt="7"/>
      <dgm:spPr/>
    </dgm:pt>
  </dgm:ptLst>
  <dgm:cxnLst>
    <dgm:cxn modelId="{2F245425-8893-D244-B02E-CF93DE5A4E24}" type="presOf" srcId="{CC198BE4-903C-47F8-BBFB-BB1FEC4470FE}" destId="{DA18BDA3-89A0-A64E-8028-9BE8156C0DF4}" srcOrd="0" destOrd="0" presId="urn:microsoft.com/office/officeart/2008/layout/VerticalCurvedList"/>
    <dgm:cxn modelId="{C8364C47-0356-C842-997E-6635C0AFFD79}" type="presOf" srcId="{933B75AA-4716-454A-8DBC-534E802AA929}" destId="{F5754AE8-FEEF-704C-A348-50A3009D5204}" srcOrd="0" destOrd="0" presId="urn:microsoft.com/office/officeart/2008/layout/VerticalCurvedList"/>
    <dgm:cxn modelId="{62E7DE51-7DA1-EA43-9DC4-7C3EA20A629D}" type="presOf" srcId="{D64F33DF-7489-2047-8214-ED0C7B694CAD}" destId="{D315DE4B-5866-F647-ADF2-B8649C3AEEB9}" srcOrd="0" destOrd="0" presId="urn:microsoft.com/office/officeart/2008/layout/VerticalCurvedList"/>
    <dgm:cxn modelId="{4DDEA158-5E04-1A4E-B17F-8F422B86F917}" srcId="{C5DFF3A8-57DB-4A4C-B9E9-FC0664A6F3A6}" destId="{D64F33DF-7489-2047-8214-ED0C7B694CAD}" srcOrd="3" destOrd="0" parTransId="{BE1244CC-39D7-524D-8724-ACFDAA19D850}" sibTransId="{660A95DF-F1F8-8F44-8147-B5A77A21A7B3}"/>
    <dgm:cxn modelId="{F2DF9D5C-B377-AF46-A06F-534E84F87EBC}" srcId="{C5DFF3A8-57DB-4A4C-B9E9-FC0664A6F3A6}" destId="{60CC320E-067F-B54A-A48B-2B03BE9D2B18}" srcOrd="7" destOrd="0" parTransId="{5F74D0EF-5C57-A545-BE1A-D054DA8B830F}" sibTransId="{5503B708-9BE4-3940-9F83-6F0550B84882}"/>
    <dgm:cxn modelId="{02EFD366-AF77-C142-81CE-FFF8A896416A}" srcId="{C5DFF3A8-57DB-4A4C-B9E9-FC0664A6F3A6}" destId="{933B75AA-4716-454A-8DBC-534E802AA929}" srcOrd="0" destOrd="0" parTransId="{8C95AEAD-5E06-B14C-BE0B-7E2112E16FF9}" sibTransId="{9D50D4EF-827E-D942-BFBF-62C441509C3B}"/>
    <dgm:cxn modelId="{772A556A-2DC1-E741-A591-4BD2A441CFB5}" type="presOf" srcId="{1C9E4903-A16D-F444-A0F7-D4D0E5B11A39}" destId="{6B6CD498-DAF5-5341-BB87-C289C00AEFEA}" srcOrd="0" destOrd="0" presId="urn:microsoft.com/office/officeart/2008/layout/VerticalCurvedList"/>
    <dgm:cxn modelId="{AC5CA76C-F8D2-F648-AA36-915B259134F5}" srcId="{C5DFF3A8-57DB-4A4C-B9E9-FC0664A6F3A6}" destId="{1C9E4903-A16D-F444-A0F7-D4D0E5B11A39}" srcOrd="6" destOrd="0" parTransId="{29B069E2-53C4-6A4C-9BB7-A3056C424619}" sibTransId="{84AC2339-D801-3A45-912E-9D755EBA4A62}"/>
    <dgm:cxn modelId="{B2AB017F-23E7-D247-8F70-69340FF46367}" type="presOf" srcId="{D15D1FAA-AEBC-9541-AFE0-84EFB54661AF}" destId="{FB110C54-7CD5-A34B-A0B4-C1E48B06F491}" srcOrd="0" destOrd="0" presId="urn:microsoft.com/office/officeart/2008/layout/VerticalCurvedList"/>
    <dgm:cxn modelId="{0B0A6687-226F-8748-BCF4-E593103D30C4}" type="presOf" srcId="{9D50D4EF-827E-D942-BFBF-62C441509C3B}" destId="{336C1E10-8FD7-074C-8ED3-03084FAF5EA9}" srcOrd="0" destOrd="0" presId="urn:microsoft.com/office/officeart/2008/layout/VerticalCurvedList"/>
    <dgm:cxn modelId="{702A2C8E-73E8-4AD2-8633-0220B1CE53E0}" srcId="{C5DFF3A8-57DB-4A4C-B9E9-FC0664A6F3A6}" destId="{CC198BE4-903C-47F8-BBFB-BB1FEC4470FE}" srcOrd="5" destOrd="0" parTransId="{DA860D57-836B-4BE5-94BC-9BC15A0F013A}" sibTransId="{683FDAB8-A723-41D6-B191-44C3D41E04D7}"/>
    <dgm:cxn modelId="{AABF8F9B-7621-5E4E-AA37-2710C29869FB}" type="presOf" srcId="{07982D34-9149-4041-989A-83BEC9B07207}" destId="{7E113679-4B0D-9641-AA1C-7C9A02B6ECE6}" srcOrd="0" destOrd="0" presId="urn:microsoft.com/office/officeart/2008/layout/VerticalCurvedList"/>
    <dgm:cxn modelId="{F37D7C9C-35C9-7F48-B2AD-7E9D52A30809}" srcId="{C5DFF3A8-57DB-4A4C-B9E9-FC0664A6F3A6}" destId="{D15D1FAA-AEBC-9541-AFE0-84EFB54661AF}" srcOrd="2" destOrd="0" parTransId="{655C1159-D395-2B40-895D-758FDD2CB921}" sibTransId="{4B3474B0-FFA9-164B-A8E2-7A8C20E895CA}"/>
    <dgm:cxn modelId="{243942B3-97F5-9345-9C66-739DE4306FDD}" srcId="{C5DFF3A8-57DB-4A4C-B9E9-FC0664A6F3A6}" destId="{D64C1A41-79E2-7D41-B939-FB3832AB0514}" srcOrd="4" destOrd="0" parTransId="{FCD4F310-54BA-4E43-B9AF-26E738AEB3C2}" sibTransId="{5299D651-1BDC-D345-BED0-238488089E55}"/>
    <dgm:cxn modelId="{206445D5-3C33-714E-A221-E09C51F2F053}" type="presOf" srcId="{D64C1A41-79E2-7D41-B939-FB3832AB0514}" destId="{BFD8D038-4832-984C-B8AE-72D1AFB2788B}" srcOrd="0" destOrd="0" presId="urn:microsoft.com/office/officeart/2008/layout/VerticalCurvedList"/>
    <dgm:cxn modelId="{7BF4AAD5-156C-3C4E-9A0D-7B0FC77C9FFB}" srcId="{C5DFF3A8-57DB-4A4C-B9E9-FC0664A6F3A6}" destId="{07982D34-9149-4041-989A-83BEC9B07207}" srcOrd="1" destOrd="0" parTransId="{17A25EBB-ECE6-6449-917F-506070E407A5}" sibTransId="{BCD82DC9-245A-9E47-A173-842EBDCB2907}"/>
    <dgm:cxn modelId="{1269C3D9-B95E-B449-AD95-D20C4BF9C02B}" type="presOf" srcId="{C5DFF3A8-57DB-4A4C-B9E9-FC0664A6F3A6}" destId="{14E68964-8F82-4447-AEF8-2300E8E158FD}" srcOrd="0" destOrd="0" presId="urn:microsoft.com/office/officeart/2008/layout/VerticalCurvedList"/>
    <dgm:cxn modelId="{F2AD5C91-4289-4E89-9724-B313A73AA6CB}" type="presParOf" srcId="{14E68964-8F82-4447-AEF8-2300E8E158FD}" destId="{8AC0AB9C-6B64-0848-BF84-67BFFE360118}" srcOrd="0" destOrd="0" presId="urn:microsoft.com/office/officeart/2008/layout/VerticalCurvedList"/>
    <dgm:cxn modelId="{FBB11BF1-CF7A-4986-B12F-F7210D2BB58A}" type="presParOf" srcId="{8AC0AB9C-6B64-0848-BF84-67BFFE360118}" destId="{5C36A77C-F854-D94D-BF1F-CF768AE02AE4}" srcOrd="0" destOrd="0" presId="urn:microsoft.com/office/officeart/2008/layout/VerticalCurvedList"/>
    <dgm:cxn modelId="{E2BEA1DB-CF90-42DC-A676-F3A3E447A432}" type="presParOf" srcId="{5C36A77C-F854-D94D-BF1F-CF768AE02AE4}" destId="{1F03017F-0128-154C-841F-5A83A0C208B2}" srcOrd="0" destOrd="0" presId="urn:microsoft.com/office/officeart/2008/layout/VerticalCurvedList"/>
    <dgm:cxn modelId="{C6B306E8-845B-437A-A1DC-9CECCCE083D2}" type="presParOf" srcId="{5C36A77C-F854-D94D-BF1F-CF768AE02AE4}" destId="{336C1E10-8FD7-074C-8ED3-03084FAF5EA9}" srcOrd="1" destOrd="0" presId="urn:microsoft.com/office/officeart/2008/layout/VerticalCurvedList"/>
    <dgm:cxn modelId="{F0DA647B-57F6-49A0-8F07-60A53F67696C}" type="presParOf" srcId="{5C36A77C-F854-D94D-BF1F-CF768AE02AE4}" destId="{855E24EC-6276-464D-B15D-B9B8AACA1E43}" srcOrd="2" destOrd="0" presId="urn:microsoft.com/office/officeart/2008/layout/VerticalCurvedList"/>
    <dgm:cxn modelId="{210902D1-1688-4891-AFB0-C7369B039CDF}" type="presParOf" srcId="{5C36A77C-F854-D94D-BF1F-CF768AE02AE4}" destId="{99449DE4-81D5-6744-A26E-23AFE57823BB}" srcOrd="3" destOrd="0" presId="urn:microsoft.com/office/officeart/2008/layout/VerticalCurvedList"/>
    <dgm:cxn modelId="{90049072-E570-DF4F-B7AD-6C2647DDB133}" type="presParOf" srcId="{8AC0AB9C-6B64-0848-BF84-67BFFE360118}" destId="{F5754AE8-FEEF-704C-A348-50A3009D5204}" srcOrd="1" destOrd="0" presId="urn:microsoft.com/office/officeart/2008/layout/VerticalCurvedList"/>
    <dgm:cxn modelId="{59B08756-8F96-2542-974F-EA29D480B8BA}" type="presParOf" srcId="{8AC0AB9C-6B64-0848-BF84-67BFFE360118}" destId="{71A44345-BC64-364D-A8CA-70A20641472B}" srcOrd="2" destOrd="0" presId="urn:microsoft.com/office/officeart/2008/layout/VerticalCurvedList"/>
    <dgm:cxn modelId="{383C3C43-8ABC-F04A-8656-D891A9AA31E2}" type="presParOf" srcId="{71A44345-BC64-364D-A8CA-70A20641472B}" destId="{E8EC6F94-27B2-9643-BDF1-71D448197492}" srcOrd="0" destOrd="0" presId="urn:microsoft.com/office/officeart/2008/layout/VerticalCurvedList"/>
    <dgm:cxn modelId="{191CF59E-EDF7-A74E-883A-CA175BE2C995}" type="presParOf" srcId="{8AC0AB9C-6B64-0848-BF84-67BFFE360118}" destId="{7E113679-4B0D-9641-AA1C-7C9A02B6ECE6}" srcOrd="3" destOrd="0" presId="urn:microsoft.com/office/officeart/2008/layout/VerticalCurvedList"/>
    <dgm:cxn modelId="{CBB9CD01-B498-E040-B150-58CF5A2045C9}" type="presParOf" srcId="{8AC0AB9C-6B64-0848-BF84-67BFFE360118}" destId="{A220F2A4-5CA1-9945-98BB-D11B695344A7}" srcOrd="4" destOrd="0" presId="urn:microsoft.com/office/officeart/2008/layout/VerticalCurvedList"/>
    <dgm:cxn modelId="{4C583C3E-1072-8C4F-B67E-A62D1946180A}" type="presParOf" srcId="{A220F2A4-5CA1-9945-98BB-D11B695344A7}" destId="{704C1518-229C-FE4A-A624-3E88B689C75B}" srcOrd="0" destOrd="0" presId="urn:microsoft.com/office/officeart/2008/layout/VerticalCurvedList"/>
    <dgm:cxn modelId="{1ADC9C5F-151A-B741-979B-6DF0F0568298}" type="presParOf" srcId="{8AC0AB9C-6B64-0848-BF84-67BFFE360118}" destId="{FB110C54-7CD5-A34B-A0B4-C1E48B06F491}" srcOrd="5" destOrd="0" presId="urn:microsoft.com/office/officeart/2008/layout/VerticalCurvedList"/>
    <dgm:cxn modelId="{CCBA003A-C0BB-8649-8F85-D87ADE8A3A12}" type="presParOf" srcId="{8AC0AB9C-6B64-0848-BF84-67BFFE360118}" destId="{ECDC2499-7DA9-DB47-BC58-D28377FCB829}" srcOrd="6" destOrd="0" presId="urn:microsoft.com/office/officeart/2008/layout/VerticalCurvedList"/>
    <dgm:cxn modelId="{5EE581E6-6173-4744-A3ED-606704214A67}" type="presParOf" srcId="{ECDC2499-7DA9-DB47-BC58-D28377FCB829}" destId="{744C3CE6-6E57-EF44-8C4D-9EEDD4D26C28}" srcOrd="0" destOrd="0" presId="urn:microsoft.com/office/officeart/2008/layout/VerticalCurvedList"/>
    <dgm:cxn modelId="{9E0FD1C3-274D-8148-A754-8B310DBE3BE0}" type="presParOf" srcId="{8AC0AB9C-6B64-0848-BF84-67BFFE360118}" destId="{D315DE4B-5866-F647-ADF2-B8649C3AEEB9}" srcOrd="7" destOrd="0" presId="urn:microsoft.com/office/officeart/2008/layout/VerticalCurvedList"/>
    <dgm:cxn modelId="{B6B8B02A-CCBB-1D4D-A98A-D9AB1119BC31}" type="presParOf" srcId="{8AC0AB9C-6B64-0848-BF84-67BFFE360118}" destId="{784A5BDB-DD3E-8442-BCA4-06CCB588B2E3}" srcOrd="8" destOrd="0" presId="urn:microsoft.com/office/officeart/2008/layout/VerticalCurvedList"/>
    <dgm:cxn modelId="{907CA956-AC05-734D-9B28-E32D94C8C9FC}" type="presParOf" srcId="{784A5BDB-DD3E-8442-BCA4-06CCB588B2E3}" destId="{FDCB184B-5C9F-6A46-8AD3-4CBB722ABF0F}" srcOrd="0" destOrd="0" presId="urn:microsoft.com/office/officeart/2008/layout/VerticalCurvedList"/>
    <dgm:cxn modelId="{2F3BF05F-D1EE-BC46-B6B1-A5FCEFD759EC}" type="presParOf" srcId="{8AC0AB9C-6B64-0848-BF84-67BFFE360118}" destId="{BFD8D038-4832-984C-B8AE-72D1AFB2788B}" srcOrd="9" destOrd="0" presId="urn:microsoft.com/office/officeart/2008/layout/VerticalCurvedList"/>
    <dgm:cxn modelId="{1717591B-D657-1A4D-AA54-60064BFCCD6D}" type="presParOf" srcId="{8AC0AB9C-6B64-0848-BF84-67BFFE360118}" destId="{4E79D0E3-5CFA-1349-B720-2F660F0F8F32}" srcOrd="10" destOrd="0" presId="urn:microsoft.com/office/officeart/2008/layout/VerticalCurvedList"/>
    <dgm:cxn modelId="{6DB301BB-ED36-8E4D-9D91-2882847A6668}" type="presParOf" srcId="{4E79D0E3-5CFA-1349-B720-2F660F0F8F32}" destId="{768968AC-FCD9-F645-A954-C440776924C2}" srcOrd="0" destOrd="0" presId="urn:microsoft.com/office/officeart/2008/layout/VerticalCurvedList"/>
    <dgm:cxn modelId="{A6830A35-D69F-8E49-B1F3-25FA76E5C3FE}" type="presParOf" srcId="{8AC0AB9C-6B64-0848-BF84-67BFFE360118}" destId="{DA18BDA3-89A0-A64E-8028-9BE8156C0DF4}" srcOrd="11" destOrd="0" presId="urn:microsoft.com/office/officeart/2008/layout/VerticalCurvedList"/>
    <dgm:cxn modelId="{9A0C2D53-291E-CE49-AAD1-95F1CDB3A317}" type="presParOf" srcId="{8AC0AB9C-6B64-0848-BF84-67BFFE360118}" destId="{E994E413-8302-BF44-964A-DCB469535757}" srcOrd="12" destOrd="0" presId="urn:microsoft.com/office/officeart/2008/layout/VerticalCurvedList"/>
    <dgm:cxn modelId="{7DCEC1F4-888F-7541-8B3D-E4FE3215E78E}" type="presParOf" srcId="{E994E413-8302-BF44-964A-DCB469535757}" destId="{5429F3BB-0815-824A-B189-00AE45C4A6D4}" srcOrd="0" destOrd="0" presId="urn:microsoft.com/office/officeart/2008/layout/VerticalCurvedList"/>
    <dgm:cxn modelId="{78AF9613-B8CA-494D-AF39-480E239BF27E}" type="presParOf" srcId="{8AC0AB9C-6B64-0848-BF84-67BFFE360118}" destId="{6B6CD498-DAF5-5341-BB87-C289C00AEFEA}" srcOrd="13" destOrd="0" presId="urn:microsoft.com/office/officeart/2008/layout/VerticalCurvedList"/>
    <dgm:cxn modelId="{B19C970A-B198-5D42-8150-31865B1FFCB2}" type="presParOf" srcId="{8AC0AB9C-6B64-0848-BF84-67BFFE360118}" destId="{E399A013-33DB-2347-9442-FBADCA1828F3}" srcOrd="14" destOrd="0" presId="urn:microsoft.com/office/officeart/2008/layout/VerticalCurvedList"/>
    <dgm:cxn modelId="{513484AD-07DC-7C49-9F06-BC84AA72BDC1}" type="presParOf" srcId="{E399A013-33DB-2347-9442-FBADCA1828F3}" destId="{3A24EB14-A6A4-D140-962A-A40A000D1B1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DFF3A8-57DB-4A4C-B9E9-FC0664A6F3A6}" type="doc">
      <dgm:prSet loTypeId="urn:microsoft.com/office/officeart/2008/layout/VerticalCurvedList" loCatId="" qsTypeId="urn:microsoft.com/office/officeart/2005/8/quickstyle/simple5" qsCatId="simple" csTypeId="urn:microsoft.com/office/officeart/2005/8/colors/accent1_2" csCatId="accent1" phldr="1"/>
      <dgm:spPr/>
      <dgm:t>
        <a:bodyPr/>
        <a:lstStyle/>
        <a:p>
          <a:endParaRPr lang="en-GB"/>
        </a:p>
      </dgm:t>
    </dgm:pt>
    <dgm:pt modelId="{D15D1FAA-AEBC-9541-AFE0-84EFB54661AF}">
      <dgm:prSet/>
      <dgm:spPr>
        <a:solidFill>
          <a:schemeClr val="bg1">
            <a:lumMod val="95000"/>
          </a:schemeClr>
        </a:solidFill>
      </dgm:spPr>
      <dgm:t>
        <a:bodyPr/>
        <a:lstStyle/>
        <a:p>
          <a:r>
            <a:rPr lang="en-US" dirty="0">
              <a:solidFill>
                <a:srgbClr val="002060"/>
              </a:solidFill>
              <a:latin typeface="Calibri Light" panose="020F0302020204030204"/>
              <a:ea typeface="+mj-lt"/>
              <a:cs typeface="+mj-lt"/>
            </a:rPr>
            <a:t>Digital Intelligent </a:t>
          </a:r>
          <a:r>
            <a:rPr lang="en-US" b="1" dirty="0">
              <a:solidFill>
                <a:srgbClr val="FF0000"/>
              </a:solidFill>
              <a:latin typeface="Calibri Light" panose="020F0302020204030204"/>
              <a:ea typeface="+mj-lt"/>
              <a:cs typeface="+mj-lt"/>
            </a:rPr>
            <a:t>Security Services </a:t>
          </a:r>
          <a:r>
            <a:rPr lang="en-US" dirty="0">
              <a:solidFill>
                <a:srgbClr val="002060"/>
              </a:solidFill>
              <a:latin typeface="Calibri Light" panose="020F0302020204030204"/>
              <a:ea typeface="+mj-lt"/>
              <a:cs typeface="+mj-lt"/>
            </a:rPr>
            <a:t>based on Vehicle Data [3] - </a:t>
          </a:r>
          <a:r>
            <a:rPr lang="en-US" dirty="0">
              <a:solidFill>
                <a:srgbClr val="002060"/>
              </a:solidFill>
            </a:rPr>
            <a:t>Behavioral Authentication using ML </a:t>
          </a:r>
          <a:endParaRPr lang="en-US" dirty="0">
            <a:solidFill>
              <a:srgbClr val="002060"/>
            </a:solidFill>
            <a:ea typeface="+mj-lt"/>
            <a:cs typeface="+mj-lt"/>
          </a:endParaRPr>
        </a:p>
      </dgm:t>
    </dgm:pt>
    <dgm:pt modelId="{655C1159-D395-2B40-895D-758FDD2CB921}" type="parTrans" cxnId="{F37D7C9C-35C9-7F48-B2AD-7E9D52A30809}">
      <dgm:prSet/>
      <dgm:spPr/>
      <dgm:t>
        <a:bodyPr/>
        <a:lstStyle/>
        <a:p>
          <a:endParaRPr lang="en-GB"/>
        </a:p>
      </dgm:t>
    </dgm:pt>
    <dgm:pt modelId="{4B3474B0-FFA9-164B-A8E2-7A8C20E895CA}" type="sibTrans" cxnId="{F37D7C9C-35C9-7F48-B2AD-7E9D52A30809}">
      <dgm:prSet/>
      <dgm:spPr/>
      <dgm:t>
        <a:bodyPr/>
        <a:lstStyle/>
        <a:p>
          <a:endParaRPr lang="en-GB"/>
        </a:p>
      </dgm:t>
    </dgm:pt>
    <dgm:pt modelId="{D64F33DF-7489-2047-8214-ED0C7B694CAD}">
      <dgm:prSet/>
      <dgm:spPr>
        <a:solidFill>
          <a:schemeClr val="bg1">
            <a:lumMod val="95000"/>
          </a:schemeClr>
        </a:solidFill>
      </dgm:spPr>
      <dgm:t>
        <a:bodyPr/>
        <a:lstStyle/>
        <a:p>
          <a:r>
            <a:rPr lang="en-US" b="1" dirty="0">
              <a:solidFill>
                <a:srgbClr val="FF0000"/>
              </a:solidFill>
              <a:ea typeface="+mj-lt"/>
              <a:cs typeface="+mj-lt"/>
            </a:rPr>
            <a:t>Detecting</a:t>
          </a:r>
          <a:r>
            <a:rPr lang="en-US" dirty="0">
              <a:solidFill>
                <a:srgbClr val="002060"/>
              </a:solidFill>
              <a:ea typeface="+mj-lt"/>
              <a:cs typeface="+mj-lt"/>
            </a:rPr>
            <a:t> imminent attacks and </a:t>
          </a:r>
          <a:r>
            <a:rPr lang="en-US" b="1" dirty="0">
              <a:solidFill>
                <a:srgbClr val="FF0000"/>
              </a:solidFill>
              <a:ea typeface="+mj-lt"/>
              <a:cs typeface="+mj-lt"/>
            </a:rPr>
            <a:t>recovery - </a:t>
          </a:r>
          <a:r>
            <a:rPr lang="en-US" dirty="0">
              <a:solidFill>
                <a:srgbClr val="002060"/>
              </a:solidFill>
              <a:ea typeface="+mj-lt"/>
              <a:cs typeface="+mj-lt"/>
            </a:rPr>
            <a:t>Flow Integrity: Specification and Enforcement [1]</a:t>
          </a:r>
          <a:endParaRPr lang="en-US" b="1" dirty="0">
            <a:solidFill>
              <a:srgbClr val="FF0000"/>
            </a:solidFill>
            <a:ea typeface="+mj-lt"/>
            <a:cs typeface="+mj-lt"/>
          </a:endParaRPr>
        </a:p>
      </dgm:t>
    </dgm:pt>
    <dgm:pt modelId="{BE1244CC-39D7-524D-8724-ACFDAA19D850}" type="parTrans" cxnId="{4DDEA158-5E04-1A4E-B17F-8F422B86F917}">
      <dgm:prSet/>
      <dgm:spPr/>
      <dgm:t>
        <a:bodyPr/>
        <a:lstStyle/>
        <a:p>
          <a:endParaRPr lang="en-GB"/>
        </a:p>
      </dgm:t>
    </dgm:pt>
    <dgm:pt modelId="{660A95DF-F1F8-8F44-8147-B5A77A21A7B3}" type="sibTrans" cxnId="{4DDEA158-5E04-1A4E-B17F-8F422B86F917}">
      <dgm:prSet/>
      <dgm:spPr/>
      <dgm:t>
        <a:bodyPr/>
        <a:lstStyle/>
        <a:p>
          <a:endParaRPr lang="en-GB"/>
        </a:p>
      </dgm:t>
    </dgm:pt>
    <dgm:pt modelId="{07982D34-9149-4041-989A-83BEC9B07207}">
      <dgm:prSet phldrT="[Text]"/>
      <dgm:spPr>
        <a:solidFill>
          <a:schemeClr val="bg1">
            <a:lumMod val="95000"/>
          </a:schemeClr>
        </a:solidFill>
      </dgm:spPr>
      <dgm:t>
        <a:bodyPr/>
        <a:lstStyle/>
        <a:p>
          <a:r>
            <a:rPr lang="en-US" dirty="0">
              <a:solidFill>
                <a:srgbClr val="002060"/>
              </a:solidFill>
              <a:ea typeface="+mj-lt"/>
              <a:cs typeface="+mj-lt"/>
            </a:rPr>
            <a:t>IAVS- Intelligent Active Network </a:t>
          </a:r>
          <a:r>
            <a:rPr lang="en-US" b="1" dirty="0">
              <a:solidFill>
                <a:srgbClr val="FF0000"/>
              </a:solidFill>
              <a:ea typeface="+mj-lt"/>
              <a:cs typeface="+mj-lt"/>
            </a:rPr>
            <a:t>Vulnerability Scanner - </a:t>
          </a:r>
          <a:r>
            <a:rPr lang="en-US" dirty="0">
              <a:solidFill>
                <a:srgbClr val="002060"/>
              </a:solidFill>
            </a:rPr>
            <a:t>Vulnerability scanners, reconnaissance phase of EH [4]</a:t>
          </a:r>
          <a:endParaRPr lang="en-GB" b="1" dirty="0">
            <a:solidFill>
              <a:srgbClr val="FF0000"/>
            </a:solidFill>
          </a:endParaRPr>
        </a:p>
      </dgm:t>
    </dgm:pt>
    <dgm:pt modelId="{17A25EBB-ECE6-6449-917F-506070E407A5}" type="parTrans" cxnId="{7BF4AAD5-156C-3C4E-9A0D-7B0FC77C9FFB}">
      <dgm:prSet/>
      <dgm:spPr/>
      <dgm:t>
        <a:bodyPr/>
        <a:lstStyle/>
        <a:p>
          <a:endParaRPr lang="en-GB"/>
        </a:p>
      </dgm:t>
    </dgm:pt>
    <dgm:pt modelId="{BCD82DC9-245A-9E47-A173-842EBDCB2907}" type="sibTrans" cxnId="{7BF4AAD5-156C-3C4E-9A0D-7B0FC77C9FFB}">
      <dgm:prSet/>
      <dgm:spPr/>
      <dgm:t>
        <a:bodyPr/>
        <a:lstStyle/>
        <a:p>
          <a:endParaRPr lang="en-GB"/>
        </a:p>
      </dgm:t>
    </dgm:pt>
    <dgm:pt modelId="{933B75AA-4716-454A-8DBC-534E802AA929}">
      <dgm:prSet phldrT="[Text]"/>
      <dgm:spPr>
        <a:solidFill>
          <a:schemeClr val="bg1">
            <a:lumMod val="75000"/>
          </a:schemeClr>
        </a:solidFill>
      </dgm:spPr>
      <dgm:t>
        <a:bodyPr/>
        <a:lstStyle/>
        <a:p>
          <a:pPr rtl="0"/>
          <a:r>
            <a:rPr lang="en-US" b="1" dirty="0">
              <a:solidFill>
                <a:srgbClr val="FF0000"/>
              </a:solidFill>
              <a:ea typeface="+mj-lt"/>
              <a:cs typeface="+mj-lt"/>
            </a:rPr>
            <a:t>Standards, and Requirements</a:t>
          </a:r>
          <a:r>
            <a:rPr lang="en-US" dirty="0">
              <a:solidFill>
                <a:srgbClr val="002060"/>
              </a:solidFill>
              <a:ea typeface="+mj-lt"/>
              <a:cs typeface="+mj-lt"/>
            </a:rPr>
            <a:t> - Classification of </a:t>
          </a:r>
          <a:r>
            <a:rPr lang="en-US" b="1" dirty="0">
              <a:solidFill>
                <a:srgbClr val="FF0000"/>
              </a:solidFill>
              <a:ea typeface="+mj-lt"/>
              <a:cs typeface="+mj-lt"/>
            </a:rPr>
            <a:t>Security Requirements </a:t>
          </a:r>
          <a:r>
            <a:rPr lang="en-US" dirty="0">
              <a:solidFill>
                <a:srgbClr val="002060"/>
              </a:solidFill>
              <a:ea typeface="+mj-lt"/>
              <a:cs typeface="+mj-lt"/>
            </a:rPr>
            <a:t>of Software Systems [2], General Data Protection Regulation (GDPR) [5]</a:t>
          </a:r>
          <a:endParaRPr lang="en-GB" dirty="0">
            <a:solidFill>
              <a:srgbClr val="002060"/>
            </a:solidFill>
          </a:endParaRPr>
        </a:p>
      </dgm:t>
    </dgm:pt>
    <dgm:pt modelId="{8C95AEAD-5E06-B14C-BE0B-7E2112E16FF9}" type="parTrans" cxnId="{02EFD366-AF77-C142-81CE-FFF8A896416A}">
      <dgm:prSet/>
      <dgm:spPr/>
      <dgm:t>
        <a:bodyPr/>
        <a:lstStyle/>
        <a:p>
          <a:endParaRPr lang="en-GB"/>
        </a:p>
      </dgm:t>
    </dgm:pt>
    <dgm:pt modelId="{9D50D4EF-827E-D942-BFBF-62C441509C3B}" type="sibTrans" cxnId="{02EFD366-AF77-C142-81CE-FFF8A896416A}">
      <dgm:prSet/>
      <dgm:spPr/>
      <dgm:t>
        <a:bodyPr/>
        <a:lstStyle/>
        <a:p>
          <a:endParaRPr lang="en-GB"/>
        </a:p>
      </dgm:t>
    </dgm:pt>
    <dgm:pt modelId="{D64C1A41-79E2-7D41-B939-FB3832AB0514}">
      <dgm:prSet/>
      <dgm:spPr>
        <a:solidFill>
          <a:schemeClr val="bg1">
            <a:lumMod val="95000"/>
          </a:schemeClr>
        </a:solidFill>
      </dgm:spPr>
      <dgm:t>
        <a:bodyPr/>
        <a:lstStyle/>
        <a:p>
          <a:r>
            <a:rPr lang="en-US" b="1" dirty="0">
              <a:solidFill>
                <a:srgbClr val="FF0000"/>
              </a:solidFill>
              <a:ea typeface="+mj-lt"/>
              <a:cs typeface="+mj-lt"/>
            </a:rPr>
            <a:t>Prevention</a:t>
          </a:r>
          <a:r>
            <a:rPr lang="en-US" dirty="0">
              <a:solidFill>
                <a:srgbClr val="002060"/>
              </a:solidFill>
              <a:ea typeface="+mj-lt"/>
              <a:cs typeface="+mj-lt"/>
            </a:rPr>
            <a:t>: Language-based security[10] -</a:t>
          </a:r>
          <a:r>
            <a:rPr lang="en-US" b="1" dirty="0">
              <a:solidFill>
                <a:schemeClr val="tx1"/>
              </a:solidFill>
              <a:ea typeface="+mj-lt"/>
              <a:cs typeface="+mj-lt"/>
            </a:rPr>
            <a:t> </a:t>
          </a:r>
          <a:r>
            <a:rPr lang="en-US" dirty="0">
              <a:solidFill>
                <a:schemeClr val="tx1"/>
              </a:solidFill>
              <a:ea typeface="+mj-lt"/>
              <a:cs typeface="+mj-lt"/>
            </a:rPr>
            <a:t>Interaction Non-interference Distributed OO Systems [9], IoT DDOS [11]</a:t>
          </a:r>
          <a:endParaRPr lang="en-US" dirty="0">
            <a:solidFill>
              <a:srgbClr val="002060"/>
            </a:solidFill>
            <a:ea typeface="+mj-lt"/>
            <a:cs typeface="+mj-lt"/>
          </a:endParaRPr>
        </a:p>
      </dgm:t>
    </dgm:pt>
    <dgm:pt modelId="{FCD4F310-54BA-4E43-B9AF-26E738AEB3C2}" type="parTrans" cxnId="{243942B3-97F5-9345-9C66-739DE4306FDD}">
      <dgm:prSet/>
      <dgm:spPr/>
      <dgm:t>
        <a:bodyPr/>
        <a:lstStyle/>
        <a:p>
          <a:endParaRPr lang="en-GB"/>
        </a:p>
      </dgm:t>
    </dgm:pt>
    <dgm:pt modelId="{5299D651-1BDC-D345-BED0-238488089E55}" type="sibTrans" cxnId="{243942B3-97F5-9345-9C66-739DE4306FDD}">
      <dgm:prSet/>
      <dgm:spPr/>
      <dgm:t>
        <a:bodyPr/>
        <a:lstStyle/>
        <a:p>
          <a:endParaRPr lang="en-GB"/>
        </a:p>
      </dgm:t>
    </dgm:pt>
    <dgm:pt modelId="{1C9E4903-A16D-F444-A0F7-D4D0E5B11A39}">
      <dgm:prSet phldr="0"/>
      <dgm:spPr>
        <a:solidFill>
          <a:schemeClr val="bg1">
            <a:lumMod val="95000"/>
          </a:schemeClr>
        </a:solidFill>
      </dgm:spPr>
      <dgm:t>
        <a:bodyPr/>
        <a:lstStyle/>
        <a:p>
          <a:r>
            <a:rPr lang="en-US" b="1" dirty="0">
              <a:solidFill>
                <a:srgbClr val="FF0000"/>
              </a:solidFill>
              <a:ea typeface="+mj-lt"/>
              <a:cs typeface="+mj-lt"/>
            </a:rPr>
            <a:t>Response</a:t>
          </a:r>
          <a:r>
            <a:rPr lang="en-US" dirty="0">
              <a:solidFill>
                <a:schemeClr val="tx1"/>
              </a:solidFill>
              <a:ea typeface="+mj-lt"/>
              <a:cs typeface="+mj-lt"/>
            </a:rPr>
            <a:t>: Decision-Making Systems Software Development Process in Crisis Situations [8] </a:t>
          </a:r>
          <a:endParaRPr lang="en-US" dirty="0">
            <a:solidFill>
              <a:schemeClr val="tx1"/>
            </a:solidFill>
          </a:endParaRPr>
        </a:p>
      </dgm:t>
    </dgm:pt>
    <dgm:pt modelId="{29B069E2-53C4-6A4C-9BB7-A3056C424619}" type="parTrans" cxnId="{AC5CA76C-F8D2-F648-AA36-915B259134F5}">
      <dgm:prSet/>
      <dgm:spPr/>
      <dgm:t>
        <a:bodyPr/>
        <a:lstStyle/>
        <a:p>
          <a:endParaRPr lang="en-GB"/>
        </a:p>
      </dgm:t>
    </dgm:pt>
    <dgm:pt modelId="{84AC2339-D801-3A45-912E-9D755EBA4A62}" type="sibTrans" cxnId="{AC5CA76C-F8D2-F648-AA36-915B259134F5}">
      <dgm:prSet/>
      <dgm:spPr/>
      <dgm:t>
        <a:bodyPr/>
        <a:lstStyle/>
        <a:p>
          <a:endParaRPr lang="en-GB"/>
        </a:p>
      </dgm:t>
    </dgm:pt>
    <dgm:pt modelId="{60CC320E-067F-B54A-A48B-2B03BE9D2B18}">
      <dgm:prSet/>
      <dgm:spPr/>
    </dgm:pt>
    <dgm:pt modelId="{5F74D0EF-5C57-A545-BE1A-D054DA8B830F}" type="parTrans" cxnId="{F2DF9D5C-B377-AF46-A06F-534E84F87EBC}">
      <dgm:prSet/>
      <dgm:spPr/>
      <dgm:t>
        <a:bodyPr/>
        <a:lstStyle/>
        <a:p>
          <a:endParaRPr lang="en-GB"/>
        </a:p>
      </dgm:t>
    </dgm:pt>
    <dgm:pt modelId="{5503B708-9BE4-3940-9F83-6F0550B84882}" type="sibTrans" cxnId="{F2DF9D5C-B377-AF46-A06F-534E84F87EBC}">
      <dgm:prSet/>
      <dgm:spPr/>
      <dgm:t>
        <a:bodyPr/>
        <a:lstStyle/>
        <a:p>
          <a:endParaRPr lang="en-GB"/>
        </a:p>
      </dgm:t>
    </dgm:pt>
    <dgm:pt modelId="{CC198BE4-903C-47F8-BBFB-BB1FEC4470FE}">
      <dgm:prSet phldr="0"/>
      <dgm:spPr>
        <a:solidFill>
          <a:schemeClr val="bg1">
            <a:lumMod val="95000"/>
          </a:schemeClr>
        </a:solidFill>
      </dgm:spPr>
      <dgm:t>
        <a:bodyPr/>
        <a:lstStyle/>
        <a:p>
          <a:pPr rtl="0"/>
          <a:r>
            <a:rPr lang="en-US" dirty="0">
              <a:solidFill>
                <a:schemeClr val="tx1"/>
              </a:solidFill>
            </a:rPr>
            <a:t>Securing IoT Architecture (</a:t>
          </a:r>
          <a:r>
            <a:rPr lang="en-US" b="1" dirty="0">
              <a:solidFill>
                <a:srgbClr val="FF0000"/>
              </a:solidFill>
            </a:rPr>
            <a:t>target system</a:t>
          </a:r>
          <a:r>
            <a:rPr lang="en-US" dirty="0">
              <a:solidFill>
                <a:schemeClr val="tx1"/>
              </a:solidFill>
            </a:rPr>
            <a:t>) [6]</a:t>
          </a:r>
        </a:p>
      </dgm:t>
    </dgm:pt>
    <dgm:pt modelId="{683FDAB8-A723-41D6-B191-44C3D41E04D7}" type="sibTrans" cxnId="{702A2C8E-73E8-4AD2-8633-0220B1CE53E0}">
      <dgm:prSet/>
      <dgm:spPr/>
      <dgm:t>
        <a:bodyPr/>
        <a:lstStyle/>
        <a:p>
          <a:endParaRPr lang="en-GB"/>
        </a:p>
      </dgm:t>
    </dgm:pt>
    <dgm:pt modelId="{DA860D57-836B-4BE5-94BC-9BC15A0F013A}" type="parTrans" cxnId="{702A2C8E-73E8-4AD2-8633-0220B1CE53E0}">
      <dgm:prSet/>
      <dgm:spPr/>
      <dgm:t>
        <a:bodyPr/>
        <a:lstStyle/>
        <a:p>
          <a:endParaRPr lang="en-GB"/>
        </a:p>
      </dgm:t>
    </dgm:pt>
    <dgm:pt modelId="{14E68964-8F82-4447-AEF8-2300E8E158FD}" type="pres">
      <dgm:prSet presAssocID="{C5DFF3A8-57DB-4A4C-B9E9-FC0664A6F3A6}" presName="Name0" presStyleCnt="0">
        <dgm:presLayoutVars>
          <dgm:chMax val="7"/>
          <dgm:chPref val="7"/>
          <dgm:dir/>
        </dgm:presLayoutVars>
      </dgm:prSet>
      <dgm:spPr/>
    </dgm:pt>
    <dgm:pt modelId="{8AC0AB9C-6B64-0848-BF84-67BFFE360118}" type="pres">
      <dgm:prSet presAssocID="{C5DFF3A8-57DB-4A4C-B9E9-FC0664A6F3A6}" presName="Name1" presStyleCnt="0"/>
      <dgm:spPr/>
    </dgm:pt>
    <dgm:pt modelId="{5C36A77C-F854-D94D-BF1F-CF768AE02AE4}" type="pres">
      <dgm:prSet presAssocID="{C5DFF3A8-57DB-4A4C-B9E9-FC0664A6F3A6}" presName="cycle" presStyleCnt="0"/>
      <dgm:spPr/>
    </dgm:pt>
    <dgm:pt modelId="{1F03017F-0128-154C-841F-5A83A0C208B2}" type="pres">
      <dgm:prSet presAssocID="{C5DFF3A8-57DB-4A4C-B9E9-FC0664A6F3A6}" presName="srcNode" presStyleLbl="node1" presStyleIdx="0" presStyleCnt="7"/>
      <dgm:spPr/>
    </dgm:pt>
    <dgm:pt modelId="{336C1E10-8FD7-074C-8ED3-03084FAF5EA9}" type="pres">
      <dgm:prSet presAssocID="{C5DFF3A8-57DB-4A4C-B9E9-FC0664A6F3A6}" presName="conn" presStyleLbl="parChTrans1D2" presStyleIdx="0" presStyleCnt="1"/>
      <dgm:spPr/>
    </dgm:pt>
    <dgm:pt modelId="{855E24EC-6276-464D-B15D-B9B8AACA1E43}" type="pres">
      <dgm:prSet presAssocID="{C5DFF3A8-57DB-4A4C-B9E9-FC0664A6F3A6}" presName="extraNode" presStyleLbl="node1" presStyleIdx="0" presStyleCnt="7"/>
      <dgm:spPr/>
    </dgm:pt>
    <dgm:pt modelId="{99449DE4-81D5-6744-A26E-23AFE57823BB}" type="pres">
      <dgm:prSet presAssocID="{C5DFF3A8-57DB-4A4C-B9E9-FC0664A6F3A6}" presName="dstNode" presStyleLbl="node1" presStyleIdx="0" presStyleCnt="7"/>
      <dgm:spPr/>
    </dgm:pt>
    <dgm:pt modelId="{F5754AE8-FEEF-704C-A348-50A3009D5204}" type="pres">
      <dgm:prSet presAssocID="{933B75AA-4716-454A-8DBC-534E802AA929}" presName="text_1" presStyleLbl="node1" presStyleIdx="0" presStyleCnt="7">
        <dgm:presLayoutVars>
          <dgm:bulletEnabled val="1"/>
        </dgm:presLayoutVars>
      </dgm:prSet>
      <dgm:spPr/>
    </dgm:pt>
    <dgm:pt modelId="{71A44345-BC64-364D-A8CA-70A20641472B}" type="pres">
      <dgm:prSet presAssocID="{933B75AA-4716-454A-8DBC-534E802AA929}" presName="accent_1" presStyleCnt="0"/>
      <dgm:spPr/>
    </dgm:pt>
    <dgm:pt modelId="{E8EC6F94-27B2-9643-BDF1-71D448197492}" type="pres">
      <dgm:prSet presAssocID="{933B75AA-4716-454A-8DBC-534E802AA929}" presName="accentRepeatNode" presStyleLbl="solidFgAcc1" presStyleIdx="0" presStyleCnt="7"/>
      <dgm:spPr/>
    </dgm:pt>
    <dgm:pt modelId="{7E113679-4B0D-9641-AA1C-7C9A02B6ECE6}" type="pres">
      <dgm:prSet presAssocID="{07982D34-9149-4041-989A-83BEC9B07207}" presName="text_2" presStyleLbl="node1" presStyleIdx="1" presStyleCnt="7">
        <dgm:presLayoutVars>
          <dgm:bulletEnabled val="1"/>
        </dgm:presLayoutVars>
      </dgm:prSet>
      <dgm:spPr/>
    </dgm:pt>
    <dgm:pt modelId="{A220F2A4-5CA1-9945-98BB-D11B695344A7}" type="pres">
      <dgm:prSet presAssocID="{07982D34-9149-4041-989A-83BEC9B07207}" presName="accent_2" presStyleCnt="0"/>
      <dgm:spPr/>
    </dgm:pt>
    <dgm:pt modelId="{704C1518-229C-FE4A-A624-3E88B689C75B}" type="pres">
      <dgm:prSet presAssocID="{07982D34-9149-4041-989A-83BEC9B07207}" presName="accentRepeatNode" presStyleLbl="solidFgAcc1" presStyleIdx="1" presStyleCnt="7"/>
      <dgm:spPr/>
    </dgm:pt>
    <dgm:pt modelId="{FB110C54-7CD5-A34B-A0B4-C1E48B06F491}" type="pres">
      <dgm:prSet presAssocID="{D15D1FAA-AEBC-9541-AFE0-84EFB54661AF}" presName="text_3" presStyleLbl="node1" presStyleIdx="2" presStyleCnt="7">
        <dgm:presLayoutVars>
          <dgm:bulletEnabled val="1"/>
        </dgm:presLayoutVars>
      </dgm:prSet>
      <dgm:spPr/>
    </dgm:pt>
    <dgm:pt modelId="{ECDC2499-7DA9-DB47-BC58-D28377FCB829}" type="pres">
      <dgm:prSet presAssocID="{D15D1FAA-AEBC-9541-AFE0-84EFB54661AF}" presName="accent_3" presStyleCnt="0"/>
      <dgm:spPr/>
    </dgm:pt>
    <dgm:pt modelId="{744C3CE6-6E57-EF44-8C4D-9EEDD4D26C28}" type="pres">
      <dgm:prSet presAssocID="{D15D1FAA-AEBC-9541-AFE0-84EFB54661AF}" presName="accentRepeatNode" presStyleLbl="solidFgAcc1" presStyleIdx="2" presStyleCnt="7"/>
      <dgm:spPr/>
    </dgm:pt>
    <dgm:pt modelId="{D315DE4B-5866-F647-ADF2-B8649C3AEEB9}" type="pres">
      <dgm:prSet presAssocID="{D64F33DF-7489-2047-8214-ED0C7B694CAD}" presName="text_4" presStyleLbl="node1" presStyleIdx="3" presStyleCnt="7">
        <dgm:presLayoutVars>
          <dgm:bulletEnabled val="1"/>
        </dgm:presLayoutVars>
      </dgm:prSet>
      <dgm:spPr/>
    </dgm:pt>
    <dgm:pt modelId="{784A5BDB-DD3E-8442-BCA4-06CCB588B2E3}" type="pres">
      <dgm:prSet presAssocID="{D64F33DF-7489-2047-8214-ED0C7B694CAD}" presName="accent_4" presStyleCnt="0"/>
      <dgm:spPr/>
    </dgm:pt>
    <dgm:pt modelId="{FDCB184B-5C9F-6A46-8AD3-4CBB722ABF0F}" type="pres">
      <dgm:prSet presAssocID="{D64F33DF-7489-2047-8214-ED0C7B694CAD}" presName="accentRepeatNode" presStyleLbl="solidFgAcc1" presStyleIdx="3" presStyleCnt="7"/>
      <dgm:spPr/>
    </dgm:pt>
    <dgm:pt modelId="{BFD8D038-4832-984C-B8AE-72D1AFB2788B}" type="pres">
      <dgm:prSet presAssocID="{D64C1A41-79E2-7D41-B939-FB3832AB0514}" presName="text_5" presStyleLbl="node1" presStyleIdx="4" presStyleCnt="7">
        <dgm:presLayoutVars>
          <dgm:bulletEnabled val="1"/>
        </dgm:presLayoutVars>
      </dgm:prSet>
      <dgm:spPr/>
    </dgm:pt>
    <dgm:pt modelId="{4E79D0E3-5CFA-1349-B720-2F660F0F8F32}" type="pres">
      <dgm:prSet presAssocID="{D64C1A41-79E2-7D41-B939-FB3832AB0514}" presName="accent_5" presStyleCnt="0"/>
      <dgm:spPr/>
    </dgm:pt>
    <dgm:pt modelId="{768968AC-FCD9-F645-A954-C440776924C2}" type="pres">
      <dgm:prSet presAssocID="{D64C1A41-79E2-7D41-B939-FB3832AB0514}" presName="accentRepeatNode" presStyleLbl="solidFgAcc1" presStyleIdx="4" presStyleCnt="7"/>
      <dgm:spPr/>
    </dgm:pt>
    <dgm:pt modelId="{DA18BDA3-89A0-A64E-8028-9BE8156C0DF4}" type="pres">
      <dgm:prSet presAssocID="{CC198BE4-903C-47F8-BBFB-BB1FEC4470FE}" presName="text_6" presStyleLbl="node1" presStyleIdx="5" presStyleCnt="7">
        <dgm:presLayoutVars>
          <dgm:bulletEnabled val="1"/>
        </dgm:presLayoutVars>
      </dgm:prSet>
      <dgm:spPr/>
    </dgm:pt>
    <dgm:pt modelId="{E994E413-8302-BF44-964A-DCB469535757}" type="pres">
      <dgm:prSet presAssocID="{CC198BE4-903C-47F8-BBFB-BB1FEC4470FE}" presName="accent_6" presStyleCnt="0"/>
      <dgm:spPr/>
    </dgm:pt>
    <dgm:pt modelId="{5429F3BB-0815-824A-B189-00AE45C4A6D4}" type="pres">
      <dgm:prSet presAssocID="{CC198BE4-903C-47F8-BBFB-BB1FEC4470FE}" presName="accentRepeatNode" presStyleLbl="solidFgAcc1" presStyleIdx="5" presStyleCnt="7"/>
      <dgm:spPr/>
    </dgm:pt>
    <dgm:pt modelId="{6B6CD498-DAF5-5341-BB87-C289C00AEFEA}" type="pres">
      <dgm:prSet presAssocID="{1C9E4903-A16D-F444-A0F7-D4D0E5B11A39}" presName="text_7" presStyleLbl="node1" presStyleIdx="6" presStyleCnt="7">
        <dgm:presLayoutVars>
          <dgm:bulletEnabled val="1"/>
        </dgm:presLayoutVars>
      </dgm:prSet>
      <dgm:spPr/>
    </dgm:pt>
    <dgm:pt modelId="{E399A013-33DB-2347-9442-FBADCA1828F3}" type="pres">
      <dgm:prSet presAssocID="{1C9E4903-A16D-F444-A0F7-D4D0E5B11A39}" presName="accent_7" presStyleCnt="0"/>
      <dgm:spPr/>
    </dgm:pt>
    <dgm:pt modelId="{3A24EB14-A6A4-D140-962A-A40A000D1B14}" type="pres">
      <dgm:prSet presAssocID="{1C9E4903-A16D-F444-A0F7-D4D0E5B11A39}" presName="accentRepeatNode" presStyleLbl="solidFgAcc1" presStyleIdx="6" presStyleCnt="7"/>
      <dgm:spPr/>
    </dgm:pt>
  </dgm:ptLst>
  <dgm:cxnLst>
    <dgm:cxn modelId="{2F245425-8893-D244-B02E-CF93DE5A4E24}" type="presOf" srcId="{CC198BE4-903C-47F8-BBFB-BB1FEC4470FE}" destId="{DA18BDA3-89A0-A64E-8028-9BE8156C0DF4}" srcOrd="0" destOrd="0" presId="urn:microsoft.com/office/officeart/2008/layout/VerticalCurvedList"/>
    <dgm:cxn modelId="{C8364C47-0356-C842-997E-6635C0AFFD79}" type="presOf" srcId="{933B75AA-4716-454A-8DBC-534E802AA929}" destId="{F5754AE8-FEEF-704C-A348-50A3009D5204}" srcOrd="0" destOrd="0" presId="urn:microsoft.com/office/officeart/2008/layout/VerticalCurvedList"/>
    <dgm:cxn modelId="{62E7DE51-7DA1-EA43-9DC4-7C3EA20A629D}" type="presOf" srcId="{D64F33DF-7489-2047-8214-ED0C7B694CAD}" destId="{D315DE4B-5866-F647-ADF2-B8649C3AEEB9}" srcOrd="0" destOrd="0" presId="urn:microsoft.com/office/officeart/2008/layout/VerticalCurvedList"/>
    <dgm:cxn modelId="{4DDEA158-5E04-1A4E-B17F-8F422B86F917}" srcId="{C5DFF3A8-57DB-4A4C-B9E9-FC0664A6F3A6}" destId="{D64F33DF-7489-2047-8214-ED0C7B694CAD}" srcOrd="3" destOrd="0" parTransId="{BE1244CC-39D7-524D-8724-ACFDAA19D850}" sibTransId="{660A95DF-F1F8-8F44-8147-B5A77A21A7B3}"/>
    <dgm:cxn modelId="{F2DF9D5C-B377-AF46-A06F-534E84F87EBC}" srcId="{C5DFF3A8-57DB-4A4C-B9E9-FC0664A6F3A6}" destId="{60CC320E-067F-B54A-A48B-2B03BE9D2B18}" srcOrd="7" destOrd="0" parTransId="{5F74D0EF-5C57-A545-BE1A-D054DA8B830F}" sibTransId="{5503B708-9BE4-3940-9F83-6F0550B84882}"/>
    <dgm:cxn modelId="{02EFD366-AF77-C142-81CE-FFF8A896416A}" srcId="{C5DFF3A8-57DB-4A4C-B9E9-FC0664A6F3A6}" destId="{933B75AA-4716-454A-8DBC-534E802AA929}" srcOrd="0" destOrd="0" parTransId="{8C95AEAD-5E06-B14C-BE0B-7E2112E16FF9}" sibTransId="{9D50D4EF-827E-D942-BFBF-62C441509C3B}"/>
    <dgm:cxn modelId="{772A556A-2DC1-E741-A591-4BD2A441CFB5}" type="presOf" srcId="{1C9E4903-A16D-F444-A0F7-D4D0E5B11A39}" destId="{6B6CD498-DAF5-5341-BB87-C289C00AEFEA}" srcOrd="0" destOrd="0" presId="urn:microsoft.com/office/officeart/2008/layout/VerticalCurvedList"/>
    <dgm:cxn modelId="{AC5CA76C-F8D2-F648-AA36-915B259134F5}" srcId="{C5DFF3A8-57DB-4A4C-B9E9-FC0664A6F3A6}" destId="{1C9E4903-A16D-F444-A0F7-D4D0E5B11A39}" srcOrd="6" destOrd="0" parTransId="{29B069E2-53C4-6A4C-9BB7-A3056C424619}" sibTransId="{84AC2339-D801-3A45-912E-9D755EBA4A62}"/>
    <dgm:cxn modelId="{B2AB017F-23E7-D247-8F70-69340FF46367}" type="presOf" srcId="{D15D1FAA-AEBC-9541-AFE0-84EFB54661AF}" destId="{FB110C54-7CD5-A34B-A0B4-C1E48B06F491}" srcOrd="0" destOrd="0" presId="urn:microsoft.com/office/officeart/2008/layout/VerticalCurvedList"/>
    <dgm:cxn modelId="{0B0A6687-226F-8748-BCF4-E593103D30C4}" type="presOf" srcId="{9D50D4EF-827E-D942-BFBF-62C441509C3B}" destId="{336C1E10-8FD7-074C-8ED3-03084FAF5EA9}" srcOrd="0" destOrd="0" presId="urn:microsoft.com/office/officeart/2008/layout/VerticalCurvedList"/>
    <dgm:cxn modelId="{702A2C8E-73E8-4AD2-8633-0220B1CE53E0}" srcId="{C5DFF3A8-57DB-4A4C-B9E9-FC0664A6F3A6}" destId="{CC198BE4-903C-47F8-BBFB-BB1FEC4470FE}" srcOrd="5" destOrd="0" parTransId="{DA860D57-836B-4BE5-94BC-9BC15A0F013A}" sibTransId="{683FDAB8-A723-41D6-B191-44C3D41E04D7}"/>
    <dgm:cxn modelId="{AABF8F9B-7621-5E4E-AA37-2710C29869FB}" type="presOf" srcId="{07982D34-9149-4041-989A-83BEC9B07207}" destId="{7E113679-4B0D-9641-AA1C-7C9A02B6ECE6}" srcOrd="0" destOrd="0" presId="urn:microsoft.com/office/officeart/2008/layout/VerticalCurvedList"/>
    <dgm:cxn modelId="{F37D7C9C-35C9-7F48-B2AD-7E9D52A30809}" srcId="{C5DFF3A8-57DB-4A4C-B9E9-FC0664A6F3A6}" destId="{D15D1FAA-AEBC-9541-AFE0-84EFB54661AF}" srcOrd="2" destOrd="0" parTransId="{655C1159-D395-2B40-895D-758FDD2CB921}" sibTransId="{4B3474B0-FFA9-164B-A8E2-7A8C20E895CA}"/>
    <dgm:cxn modelId="{243942B3-97F5-9345-9C66-739DE4306FDD}" srcId="{C5DFF3A8-57DB-4A4C-B9E9-FC0664A6F3A6}" destId="{D64C1A41-79E2-7D41-B939-FB3832AB0514}" srcOrd="4" destOrd="0" parTransId="{FCD4F310-54BA-4E43-B9AF-26E738AEB3C2}" sibTransId="{5299D651-1BDC-D345-BED0-238488089E55}"/>
    <dgm:cxn modelId="{206445D5-3C33-714E-A221-E09C51F2F053}" type="presOf" srcId="{D64C1A41-79E2-7D41-B939-FB3832AB0514}" destId="{BFD8D038-4832-984C-B8AE-72D1AFB2788B}" srcOrd="0" destOrd="0" presId="urn:microsoft.com/office/officeart/2008/layout/VerticalCurvedList"/>
    <dgm:cxn modelId="{7BF4AAD5-156C-3C4E-9A0D-7B0FC77C9FFB}" srcId="{C5DFF3A8-57DB-4A4C-B9E9-FC0664A6F3A6}" destId="{07982D34-9149-4041-989A-83BEC9B07207}" srcOrd="1" destOrd="0" parTransId="{17A25EBB-ECE6-6449-917F-506070E407A5}" sibTransId="{BCD82DC9-245A-9E47-A173-842EBDCB2907}"/>
    <dgm:cxn modelId="{1269C3D9-B95E-B449-AD95-D20C4BF9C02B}" type="presOf" srcId="{C5DFF3A8-57DB-4A4C-B9E9-FC0664A6F3A6}" destId="{14E68964-8F82-4447-AEF8-2300E8E158FD}" srcOrd="0" destOrd="0" presId="urn:microsoft.com/office/officeart/2008/layout/VerticalCurvedList"/>
    <dgm:cxn modelId="{F2AD5C91-4289-4E89-9724-B313A73AA6CB}" type="presParOf" srcId="{14E68964-8F82-4447-AEF8-2300E8E158FD}" destId="{8AC0AB9C-6B64-0848-BF84-67BFFE360118}" srcOrd="0" destOrd="0" presId="urn:microsoft.com/office/officeart/2008/layout/VerticalCurvedList"/>
    <dgm:cxn modelId="{FBB11BF1-CF7A-4986-B12F-F7210D2BB58A}" type="presParOf" srcId="{8AC0AB9C-6B64-0848-BF84-67BFFE360118}" destId="{5C36A77C-F854-D94D-BF1F-CF768AE02AE4}" srcOrd="0" destOrd="0" presId="urn:microsoft.com/office/officeart/2008/layout/VerticalCurvedList"/>
    <dgm:cxn modelId="{E2BEA1DB-CF90-42DC-A676-F3A3E447A432}" type="presParOf" srcId="{5C36A77C-F854-D94D-BF1F-CF768AE02AE4}" destId="{1F03017F-0128-154C-841F-5A83A0C208B2}" srcOrd="0" destOrd="0" presId="urn:microsoft.com/office/officeart/2008/layout/VerticalCurvedList"/>
    <dgm:cxn modelId="{C6B306E8-845B-437A-A1DC-9CECCCE083D2}" type="presParOf" srcId="{5C36A77C-F854-D94D-BF1F-CF768AE02AE4}" destId="{336C1E10-8FD7-074C-8ED3-03084FAF5EA9}" srcOrd="1" destOrd="0" presId="urn:microsoft.com/office/officeart/2008/layout/VerticalCurvedList"/>
    <dgm:cxn modelId="{F0DA647B-57F6-49A0-8F07-60A53F67696C}" type="presParOf" srcId="{5C36A77C-F854-D94D-BF1F-CF768AE02AE4}" destId="{855E24EC-6276-464D-B15D-B9B8AACA1E43}" srcOrd="2" destOrd="0" presId="urn:microsoft.com/office/officeart/2008/layout/VerticalCurvedList"/>
    <dgm:cxn modelId="{210902D1-1688-4891-AFB0-C7369B039CDF}" type="presParOf" srcId="{5C36A77C-F854-D94D-BF1F-CF768AE02AE4}" destId="{99449DE4-81D5-6744-A26E-23AFE57823BB}" srcOrd="3" destOrd="0" presId="urn:microsoft.com/office/officeart/2008/layout/VerticalCurvedList"/>
    <dgm:cxn modelId="{90049072-E570-DF4F-B7AD-6C2647DDB133}" type="presParOf" srcId="{8AC0AB9C-6B64-0848-BF84-67BFFE360118}" destId="{F5754AE8-FEEF-704C-A348-50A3009D5204}" srcOrd="1" destOrd="0" presId="urn:microsoft.com/office/officeart/2008/layout/VerticalCurvedList"/>
    <dgm:cxn modelId="{59B08756-8F96-2542-974F-EA29D480B8BA}" type="presParOf" srcId="{8AC0AB9C-6B64-0848-BF84-67BFFE360118}" destId="{71A44345-BC64-364D-A8CA-70A20641472B}" srcOrd="2" destOrd="0" presId="urn:microsoft.com/office/officeart/2008/layout/VerticalCurvedList"/>
    <dgm:cxn modelId="{383C3C43-8ABC-F04A-8656-D891A9AA31E2}" type="presParOf" srcId="{71A44345-BC64-364D-A8CA-70A20641472B}" destId="{E8EC6F94-27B2-9643-BDF1-71D448197492}" srcOrd="0" destOrd="0" presId="urn:microsoft.com/office/officeart/2008/layout/VerticalCurvedList"/>
    <dgm:cxn modelId="{191CF59E-EDF7-A74E-883A-CA175BE2C995}" type="presParOf" srcId="{8AC0AB9C-6B64-0848-BF84-67BFFE360118}" destId="{7E113679-4B0D-9641-AA1C-7C9A02B6ECE6}" srcOrd="3" destOrd="0" presId="urn:microsoft.com/office/officeart/2008/layout/VerticalCurvedList"/>
    <dgm:cxn modelId="{CBB9CD01-B498-E040-B150-58CF5A2045C9}" type="presParOf" srcId="{8AC0AB9C-6B64-0848-BF84-67BFFE360118}" destId="{A220F2A4-5CA1-9945-98BB-D11B695344A7}" srcOrd="4" destOrd="0" presId="urn:microsoft.com/office/officeart/2008/layout/VerticalCurvedList"/>
    <dgm:cxn modelId="{4C583C3E-1072-8C4F-B67E-A62D1946180A}" type="presParOf" srcId="{A220F2A4-5CA1-9945-98BB-D11B695344A7}" destId="{704C1518-229C-FE4A-A624-3E88B689C75B}" srcOrd="0" destOrd="0" presId="urn:microsoft.com/office/officeart/2008/layout/VerticalCurvedList"/>
    <dgm:cxn modelId="{1ADC9C5F-151A-B741-979B-6DF0F0568298}" type="presParOf" srcId="{8AC0AB9C-6B64-0848-BF84-67BFFE360118}" destId="{FB110C54-7CD5-A34B-A0B4-C1E48B06F491}" srcOrd="5" destOrd="0" presId="urn:microsoft.com/office/officeart/2008/layout/VerticalCurvedList"/>
    <dgm:cxn modelId="{CCBA003A-C0BB-8649-8F85-D87ADE8A3A12}" type="presParOf" srcId="{8AC0AB9C-6B64-0848-BF84-67BFFE360118}" destId="{ECDC2499-7DA9-DB47-BC58-D28377FCB829}" srcOrd="6" destOrd="0" presId="urn:microsoft.com/office/officeart/2008/layout/VerticalCurvedList"/>
    <dgm:cxn modelId="{5EE581E6-6173-4744-A3ED-606704214A67}" type="presParOf" srcId="{ECDC2499-7DA9-DB47-BC58-D28377FCB829}" destId="{744C3CE6-6E57-EF44-8C4D-9EEDD4D26C28}" srcOrd="0" destOrd="0" presId="urn:microsoft.com/office/officeart/2008/layout/VerticalCurvedList"/>
    <dgm:cxn modelId="{9E0FD1C3-274D-8148-A754-8B310DBE3BE0}" type="presParOf" srcId="{8AC0AB9C-6B64-0848-BF84-67BFFE360118}" destId="{D315DE4B-5866-F647-ADF2-B8649C3AEEB9}" srcOrd="7" destOrd="0" presId="urn:microsoft.com/office/officeart/2008/layout/VerticalCurvedList"/>
    <dgm:cxn modelId="{B6B8B02A-CCBB-1D4D-A98A-D9AB1119BC31}" type="presParOf" srcId="{8AC0AB9C-6B64-0848-BF84-67BFFE360118}" destId="{784A5BDB-DD3E-8442-BCA4-06CCB588B2E3}" srcOrd="8" destOrd="0" presId="urn:microsoft.com/office/officeart/2008/layout/VerticalCurvedList"/>
    <dgm:cxn modelId="{907CA956-AC05-734D-9B28-E32D94C8C9FC}" type="presParOf" srcId="{784A5BDB-DD3E-8442-BCA4-06CCB588B2E3}" destId="{FDCB184B-5C9F-6A46-8AD3-4CBB722ABF0F}" srcOrd="0" destOrd="0" presId="urn:microsoft.com/office/officeart/2008/layout/VerticalCurvedList"/>
    <dgm:cxn modelId="{2F3BF05F-D1EE-BC46-B6B1-A5FCEFD759EC}" type="presParOf" srcId="{8AC0AB9C-6B64-0848-BF84-67BFFE360118}" destId="{BFD8D038-4832-984C-B8AE-72D1AFB2788B}" srcOrd="9" destOrd="0" presId="urn:microsoft.com/office/officeart/2008/layout/VerticalCurvedList"/>
    <dgm:cxn modelId="{1717591B-D657-1A4D-AA54-60064BFCCD6D}" type="presParOf" srcId="{8AC0AB9C-6B64-0848-BF84-67BFFE360118}" destId="{4E79D0E3-5CFA-1349-B720-2F660F0F8F32}" srcOrd="10" destOrd="0" presId="urn:microsoft.com/office/officeart/2008/layout/VerticalCurvedList"/>
    <dgm:cxn modelId="{6DB301BB-ED36-8E4D-9D91-2882847A6668}" type="presParOf" srcId="{4E79D0E3-5CFA-1349-B720-2F660F0F8F32}" destId="{768968AC-FCD9-F645-A954-C440776924C2}" srcOrd="0" destOrd="0" presId="urn:microsoft.com/office/officeart/2008/layout/VerticalCurvedList"/>
    <dgm:cxn modelId="{A6830A35-D69F-8E49-B1F3-25FA76E5C3FE}" type="presParOf" srcId="{8AC0AB9C-6B64-0848-BF84-67BFFE360118}" destId="{DA18BDA3-89A0-A64E-8028-9BE8156C0DF4}" srcOrd="11" destOrd="0" presId="urn:microsoft.com/office/officeart/2008/layout/VerticalCurvedList"/>
    <dgm:cxn modelId="{9A0C2D53-291E-CE49-AAD1-95F1CDB3A317}" type="presParOf" srcId="{8AC0AB9C-6B64-0848-BF84-67BFFE360118}" destId="{E994E413-8302-BF44-964A-DCB469535757}" srcOrd="12" destOrd="0" presId="urn:microsoft.com/office/officeart/2008/layout/VerticalCurvedList"/>
    <dgm:cxn modelId="{7DCEC1F4-888F-7541-8B3D-E4FE3215E78E}" type="presParOf" srcId="{E994E413-8302-BF44-964A-DCB469535757}" destId="{5429F3BB-0815-824A-B189-00AE45C4A6D4}" srcOrd="0" destOrd="0" presId="urn:microsoft.com/office/officeart/2008/layout/VerticalCurvedList"/>
    <dgm:cxn modelId="{78AF9613-B8CA-494D-AF39-480E239BF27E}" type="presParOf" srcId="{8AC0AB9C-6B64-0848-BF84-67BFFE360118}" destId="{6B6CD498-DAF5-5341-BB87-C289C00AEFEA}" srcOrd="13" destOrd="0" presId="urn:microsoft.com/office/officeart/2008/layout/VerticalCurvedList"/>
    <dgm:cxn modelId="{B19C970A-B198-5D42-8150-31865B1FFCB2}" type="presParOf" srcId="{8AC0AB9C-6B64-0848-BF84-67BFFE360118}" destId="{E399A013-33DB-2347-9442-FBADCA1828F3}" srcOrd="14" destOrd="0" presId="urn:microsoft.com/office/officeart/2008/layout/VerticalCurvedList"/>
    <dgm:cxn modelId="{513484AD-07DC-7C49-9F06-BC84AA72BDC1}" type="presParOf" srcId="{E399A013-33DB-2347-9442-FBADCA1828F3}" destId="{3A24EB14-A6A4-D140-962A-A40A000D1B1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271AAE-E57E-744E-A50E-AC6CF9DAFD49}" type="doc">
      <dgm:prSet loTypeId="urn:microsoft.com/office/officeart/2005/8/layout/process1" loCatId="" qsTypeId="urn:microsoft.com/office/officeart/2005/8/quickstyle/simple1" qsCatId="simple" csTypeId="urn:microsoft.com/office/officeart/2005/8/colors/accent1_2" csCatId="accent1" phldr="1"/>
      <dgm:spPr/>
    </dgm:pt>
    <dgm:pt modelId="{711D9570-3EC6-1647-BABB-506194B90B91}">
      <dgm:prSet phldrT="[Text]"/>
      <dgm:spPr/>
      <dgm:t>
        <a:bodyPr/>
        <a:lstStyle/>
        <a:p>
          <a:r>
            <a:rPr lang="en-GB"/>
            <a:t>Reconnaissance target</a:t>
          </a:r>
          <a:endParaRPr lang="en-GB" dirty="0"/>
        </a:p>
      </dgm:t>
    </dgm:pt>
    <dgm:pt modelId="{B187F30B-7CB3-4448-BDCD-796F2E7081FE}" type="parTrans" cxnId="{FDEAFF14-E1BD-B64D-AC31-A4AB706362E1}">
      <dgm:prSet/>
      <dgm:spPr/>
      <dgm:t>
        <a:bodyPr/>
        <a:lstStyle/>
        <a:p>
          <a:endParaRPr lang="en-GB"/>
        </a:p>
      </dgm:t>
    </dgm:pt>
    <dgm:pt modelId="{15A5E5C5-CC4C-274D-9E67-D1695B994794}" type="sibTrans" cxnId="{FDEAFF14-E1BD-B64D-AC31-A4AB706362E1}">
      <dgm:prSet/>
      <dgm:spPr/>
      <dgm:t>
        <a:bodyPr/>
        <a:lstStyle/>
        <a:p>
          <a:endParaRPr lang="en-GB"/>
        </a:p>
      </dgm:t>
    </dgm:pt>
    <dgm:pt modelId="{F599128C-527E-D843-94D3-2B8A574F50AD}">
      <dgm:prSet phldrT="[Text]"/>
      <dgm:spPr/>
      <dgm:t>
        <a:bodyPr/>
        <a:lstStyle/>
        <a:p>
          <a:r>
            <a:rPr lang="en-GB" dirty="0"/>
            <a:t>Vulnerability identification</a:t>
          </a:r>
        </a:p>
      </dgm:t>
    </dgm:pt>
    <dgm:pt modelId="{24A7E615-6BB3-0C42-963A-36DC0D3EF701}" type="parTrans" cxnId="{3598DEB9-77B9-874C-B35A-4912C9721E87}">
      <dgm:prSet/>
      <dgm:spPr/>
      <dgm:t>
        <a:bodyPr/>
        <a:lstStyle/>
        <a:p>
          <a:endParaRPr lang="en-GB"/>
        </a:p>
      </dgm:t>
    </dgm:pt>
    <dgm:pt modelId="{ABDB1D26-927D-C34C-A86E-E1B99FBCAF26}" type="sibTrans" cxnId="{3598DEB9-77B9-874C-B35A-4912C9721E87}">
      <dgm:prSet/>
      <dgm:spPr/>
      <dgm:t>
        <a:bodyPr/>
        <a:lstStyle/>
        <a:p>
          <a:endParaRPr lang="en-GB"/>
        </a:p>
      </dgm:t>
    </dgm:pt>
    <dgm:pt modelId="{57F9F36D-F3D5-2E48-83B7-C8A8BDBF2F17}">
      <dgm:prSet phldrT="[Text]"/>
      <dgm:spPr/>
      <dgm:t>
        <a:bodyPr/>
        <a:lstStyle/>
        <a:p>
          <a:r>
            <a:rPr lang="en-GB" dirty="0"/>
            <a:t>Exploiting</a:t>
          </a:r>
        </a:p>
      </dgm:t>
    </dgm:pt>
    <dgm:pt modelId="{E38ACC4D-5970-394A-848E-1BDB9128161F}" type="parTrans" cxnId="{7E4602E8-7A62-C341-BCEE-4F712FBBF866}">
      <dgm:prSet/>
      <dgm:spPr/>
      <dgm:t>
        <a:bodyPr/>
        <a:lstStyle/>
        <a:p>
          <a:endParaRPr lang="en-GB"/>
        </a:p>
      </dgm:t>
    </dgm:pt>
    <dgm:pt modelId="{97607AAA-333B-8A4B-A687-A4D2105283D3}" type="sibTrans" cxnId="{7E4602E8-7A62-C341-BCEE-4F712FBBF866}">
      <dgm:prSet/>
      <dgm:spPr/>
      <dgm:t>
        <a:bodyPr/>
        <a:lstStyle/>
        <a:p>
          <a:endParaRPr lang="en-GB"/>
        </a:p>
      </dgm:t>
    </dgm:pt>
    <dgm:pt modelId="{84103608-2E88-944B-A7EF-D638F9DBDCD1}" type="pres">
      <dgm:prSet presAssocID="{1C271AAE-E57E-744E-A50E-AC6CF9DAFD49}" presName="Name0" presStyleCnt="0">
        <dgm:presLayoutVars>
          <dgm:dir/>
          <dgm:resizeHandles val="exact"/>
        </dgm:presLayoutVars>
      </dgm:prSet>
      <dgm:spPr/>
    </dgm:pt>
    <dgm:pt modelId="{48849D68-6CC5-A542-A689-6FFE61E04ADA}" type="pres">
      <dgm:prSet presAssocID="{711D9570-3EC6-1647-BABB-506194B90B91}" presName="node" presStyleLbl="node1" presStyleIdx="0" presStyleCnt="3" custScaleX="48082" custScaleY="36294">
        <dgm:presLayoutVars>
          <dgm:bulletEnabled val="1"/>
        </dgm:presLayoutVars>
      </dgm:prSet>
      <dgm:spPr/>
    </dgm:pt>
    <dgm:pt modelId="{89896A11-26F1-4641-9E8E-6A19BAD7D094}" type="pres">
      <dgm:prSet presAssocID="{15A5E5C5-CC4C-274D-9E67-D1695B994794}" presName="sibTrans" presStyleLbl="sibTrans2D1" presStyleIdx="0" presStyleCnt="2"/>
      <dgm:spPr/>
    </dgm:pt>
    <dgm:pt modelId="{56D938DA-15F5-2D44-B13E-420618BE29DA}" type="pres">
      <dgm:prSet presAssocID="{15A5E5C5-CC4C-274D-9E67-D1695B994794}" presName="connectorText" presStyleLbl="sibTrans2D1" presStyleIdx="0" presStyleCnt="2"/>
      <dgm:spPr/>
    </dgm:pt>
    <dgm:pt modelId="{D96DD082-4184-4746-A97B-C1F78CA58B1D}" type="pres">
      <dgm:prSet presAssocID="{F599128C-527E-D843-94D3-2B8A574F50AD}" presName="node" presStyleLbl="node1" presStyleIdx="1" presStyleCnt="3" custScaleX="48082" custScaleY="36294">
        <dgm:presLayoutVars>
          <dgm:bulletEnabled val="1"/>
        </dgm:presLayoutVars>
      </dgm:prSet>
      <dgm:spPr/>
    </dgm:pt>
    <dgm:pt modelId="{314DC08C-7D92-644A-8FE9-D36755612DD3}" type="pres">
      <dgm:prSet presAssocID="{ABDB1D26-927D-C34C-A86E-E1B99FBCAF26}" presName="sibTrans" presStyleLbl="sibTrans2D1" presStyleIdx="1" presStyleCnt="2"/>
      <dgm:spPr/>
    </dgm:pt>
    <dgm:pt modelId="{EBC164F6-16AD-D94C-A727-3E54AD546387}" type="pres">
      <dgm:prSet presAssocID="{ABDB1D26-927D-C34C-A86E-E1B99FBCAF26}" presName="connectorText" presStyleLbl="sibTrans2D1" presStyleIdx="1" presStyleCnt="2"/>
      <dgm:spPr/>
    </dgm:pt>
    <dgm:pt modelId="{B776B6A7-2BD6-4C45-A9B8-FF66C3D66E67}" type="pres">
      <dgm:prSet presAssocID="{57F9F36D-F3D5-2E48-83B7-C8A8BDBF2F17}" presName="node" presStyleLbl="node1" presStyleIdx="2" presStyleCnt="3" custScaleX="48082" custScaleY="36294">
        <dgm:presLayoutVars>
          <dgm:bulletEnabled val="1"/>
        </dgm:presLayoutVars>
      </dgm:prSet>
      <dgm:spPr/>
    </dgm:pt>
  </dgm:ptLst>
  <dgm:cxnLst>
    <dgm:cxn modelId="{603E1B00-D106-2E4F-98E7-21B8910C75DD}" type="presOf" srcId="{F599128C-527E-D843-94D3-2B8A574F50AD}" destId="{D96DD082-4184-4746-A97B-C1F78CA58B1D}" srcOrd="0" destOrd="0" presId="urn:microsoft.com/office/officeart/2005/8/layout/process1"/>
    <dgm:cxn modelId="{FDEAFF14-E1BD-B64D-AC31-A4AB706362E1}" srcId="{1C271AAE-E57E-744E-A50E-AC6CF9DAFD49}" destId="{711D9570-3EC6-1647-BABB-506194B90B91}" srcOrd="0" destOrd="0" parTransId="{B187F30B-7CB3-4448-BDCD-796F2E7081FE}" sibTransId="{15A5E5C5-CC4C-274D-9E67-D1695B994794}"/>
    <dgm:cxn modelId="{98C1BE2E-135E-214C-BDF9-C23DFB72D63D}" type="presOf" srcId="{1C271AAE-E57E-744E-A50E-AC6CF9DAFD49}" destId="{84103608-2E88-944B-A7EF-D638F9DBDCD1}" srcOrd="0" destOrd="0" presId="urn:microsoft.com/office/officeart/2005/8/layout/process1"/>
    <dgm:cxn modelId="{7D5C0243-83AD-9F49-80F0-6384DE021D8F}" type="presOf" srcId="{57F9F36D-F3D5-2E48-83B7-C8A8BDBF2F17}" destId="{B776B6A7-2BD6-4C45-A9B8-FF66C3D66E67}" srcOrd="0" destOrd="0" presId="urn:microsoft.com/office/officeart/2005/8/layout/process1"/>
    <dgm:cxn modelId="{A3F53C65-9809-4043-945E-EA740144E6BB}" type="presOf" srcId="{ABDB1D26-927D-C34C-A86E-E1B99FBCAF26}" destId="{314DC08C-7D92-644A-8FE9-D36755612DD3}" srcOrd="0" destOrd="0" presId="urn:microsoft.com/office/officeart/2005/8/layout/process1"/>
    <dgm:cxn modelId="{1C054D9B-1DD2-1640-8757-F4FDD8C2739C}" type="presOf" srcId="{15A5E5C5-CC4C-274D-9E67-D1695B994794}" destId="{89896A11-26F1-4641-9E8E-6A19BAD7D094}" srcOrd="0" destOrd="0" presId="urn:microsoft.com/office/officeart/2005/8/layout/process1"/>
    <dgm:cxn modelId="{868065A7-E525-2D4E-9847-EDBDC7653BBA}" type="presOf" srcId="{711D9570-3EC6-1647-BABB-506194B90B91}" destId="{48849D68-6CC5-A542-A689-6FFE61E04ADA}" srcOrd="0" destOrd="0" presId="urn:microsoft.com/office/officeart/2005/8/layout/process1"/>
    <dgm:cxn modelId="{3598DEB9-77B9-874C-B35A-4912C9721E87}" srcId="{1C271AAE-E57E-744E-A50E-AC6CF9DAFD49}" destId="{F599128C-527E-D843-94D3-2B8A574F50AD}" srcOrd="1" destOrd="0" parTransId="{24A7E615-6BB3-0C42-963A-36DC0D3EF701}" sibTransId="{ABDB1D26-927D-C34C-A86E-E1B99FBCAF26}"/>
    <dgm:cxn modelId="{07F8A9BE-81C9-3648-A83A-43EFC2A35230}" type="presOf" srcId="{15A5E5C5-CC4C-274D-9E67-D1695B994794}" destId="{56D938DA-15F5-2D44-B13E-420618BE29DA}" srcOrd="1" destOrd="0" presId="urn:microsoft.com/office/officeart/2005/8/layout/process1"/>
    <dgm:cxn modelId="{F49B96CB-70A7-B646-A6A0-EAC9AACCCB0B}" type="presOf" srcId="{ABDB1D26-927D-C34C-A86E-E1B99FBCAF26}" destId="{EBC164F6-16AD-D94C-A727-3E54AD546387}" srcOrd="1" destOrd="0" presId="urn:microsoft.com/office/officeart/2005/8/layout/process1"/>
    <dgm:cxn modelId="{7E4602E8-7A62-C341-BCEE-4F712FBBF866}" srcId="{1C271AAE-E57E-744E-A50E-AC6CF9DAFD49}" destId="{57F9F36D-F3D5-2E48-83B7-C8A8BDBF2F17}" srcOrd="2" destOrd="0" parTransId="{E38ACC4D-5970-394A-848E-1BDB9128161F}" sibTransId="{97607AAA-333B-8A4B-A687-A4D2105283D3}"/>
    <dgm:cxn modelId="{22F85E28-A11F-4A42-A87B-E26C67C81FF1}" type="presParOf" srcId="{84103608-2E88-944B-A7EF-D638F9DBDCD1}" destId="{48849D68-6CC5-A542-A689-6FFE61E04ADA}" srcOrd="0" destOrd="0" presId="urn:microsoft.com/office/officeart/2005/8/layout/process1"/>
    <dgm:cxn modelId="{07CB35AA-F83C-A44E-9C1B-027FE4133D98}" type="presParOf" srcId="{84103608-2E88-944B-A7EF-D638F9DBDCD1}" destId="{89896A11-26F1-4641-9E8E-6A19BAD7D094}" srcOrd="1" destOrd="0" presId="urn:microsoft.com/office/officeart/2005/8/layout/process1"/>
    <dgm:cxn modelId="{218FFE21-806A-A045-BD28-9634E4252EAB}" type="presParOf" srcId="{89896A11-26F1-4641-9E8E-6A19BAD7D094}" destId="{56D938DA-15F5-2D44-B13E-420618BE29DA}" srcOrd="0" destOrd="0" presId="urn:microsoft.com/office/officeart/2005/8/layout/process1"/>
    <dgm:cxn modelId="{B218D080-8A33-8747-9971-EF0D5B24899D}" type="presParOf" srcId="{84103608-2E88-944B-A7EF-D638F9DBDCD1}" destId="{D96DD082-4184-4746-A97B-C1F78CA58B1D}" srcOrd="2" destOrd="0" presId="urn:microsoft.com/office/officeart/2005/8/layout/process1"/>
    <dgm:cxn modelId="{6FA889EF-957E-6C45-B518-095D7D134A7B}" type="presParOf" srcId="{84103608-2E88-944B-A7EF-D638F9DBDCD1}" destId="{314DC08C-7D92-644A-8FE9-D36755612DD3}" srcOrd="3" destOrd="0" presId="urn:microsoft.com/office/officeart/2005/8/layout/process1"/>
    <dgm:cxn modelId="{C5F3B0BB-1832-8345-B56D-1AD35671C2FF}" type="presParOf" srcId="{314DC08C-7D92-644A-8FE9-D36755612DD3}" destId="{EBC164F6-16AD-D94C-A727-3E54AD546387}" srcOrd="0" destOrd="0" presId="urn:microsoft.com/office/officeart/2005/8/layout/process1"/>
    <dgm:cxn modelId="{004EAFFE-E977-374C-8388-AB44CB66321D}" type="presParOf" srcId="{84103608-2E88-944B-A7EF-D638F9DBDCD1}" destId="{B776B6A7-2BD6-4C45-A9B8-FF66C3D66E6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5DFF3A8-57DB-4A4C-B9E9-FC0664A6F3A6}" type="doc">
      <dgm:prSet loTypeId="urn:microsoft.com/office/officeart/2008/layout/VerticalCurvedList" loCatId="" qsTypeId="urn:microsoft.com/office/officeart/2005/8/quickstyle/simple5" qsCatId="simple" csTypeId="urn:microsoft.com/office/officeart/2005/8/colors/accent1_2" csCatId="accent1" phldr="1"/>
      <dgm:spPr/>
      <dgm:t>
        <a:bodyPr/>
        <a:lstStyle/>
        <a:p>
          <a:endParaRPr lang="en-GB"/>
        </a:p>
      </dgm:t>
    </dgm:pt>
    <dgm:pt modelId="{D15D1FAA-AEBC-9541-AFE0-84EFB54661AF}">
      <dgm:prSet/>
      <dgm:spPr>
        <a:solidFill>
          <a:schemeClr val="bg1">
            <a:lumMod val="95000"/>
          </a:schemeClr>
        </a:solidFill>
      </dgm:spPr>
      <dgm:t>
        <a:bodyPr/>
        <a:lstStyle/>
        <a:p>
          <a:r>
            <a:rPr lang="en-US" dirty="0">
              <a:solidFill>
                <a:srgbClr val="002060"/>
              </a:solidFill>
              <a:latin typeface="Calibri Light" panose="020F0302020204030204"/>
              <a:ea typeface="+mj-lt"/>
              <a:cs typeface="+mj-lt"/>
            </a:rPr>
            <a:t>Digital Intelligent </a:t>
          </a:r>
          <a:r>
            <a:rPr lang="en-US" b="1" dirty="0">
              <a:solidFill>
                <a:srgbClr val="FF0000"/>
              </a:solidFill>
              <a:latin typeface="Calibri Light" panose="020F0302020204030204"/>
              <a:ea typeface="+mj-lt"/>
              <a:cs typeface="+mj-lt"/>
            </a:rPr>
            <a:t>Security Services </a:t>
          </a:r>
          <a:r>
            <a:rPr lang="en-US" dirty="0">
              <a:solidFill>
                <a:srgbClr val="002060"/>
              </a:solidFill>
              <a:latin typeface="Calibri Light" panose="020F0302020204030204"/>
              <a:ea typeface="+mj-lt"/>
              <a:cs typeface="+mj-lt"/>
            </a:rPr>
            <a:t>based on Vehicle Data [3] - </a:t>
          </a:r>
          <a:r>
            <a:rPr lang="en-US" dirty="0">
              <a:solidFill>
                <a:srgbClr val="002060"/>
              </a:solidFill>
            </a:rPr>
            <a:t>Behavioral Authentication using ML </a:t>
          </a:r>
          <a:endParaRPr lang="en-US" dirty="0">
            <a:solidFill>
              <a:srgbClr val="002060"/>
            </a:solidFill>
            <a:ea typeface="+mj-lt"/>
            <a:cs typeface="+mj-lt"/>
          </a:endParaRPr>
        </a:p>
      </dgm:t>
    </dgm:pt>
    <dgm:pt modelId="{655C1159-D395-2B40-895D-758FDD2CB921}" type="parTrans" cxnId="{F37D7C9C-35C9-7F48-B2AD-7E9D52A30809}">
      <dgm:prSet/>
      <dgm:spPr/>
      <dgm:t>
        <a:bodyPr/>
        <a:lstStyle/>
        <a:p>
          <a:endParaRPr lang="en-GB"/>
        </a:p>
      </dgm:t>
    </dgm:pt>
    <dgm:pt modelId="{4B3474B0-FFA9-164B-A8E2-7A8C20E895CA}" type="sibTrans" cxnId="{F37D7C9C-35C9-7F48-B2AD-7E9D52A30809}">
      <dgm:prSet/>
      <dgm:spPr/>
      <dgm:t>
        <a:bodyPr/>
        <a:lstStyle/>
        <a:p>
          <a:endParaRPr lang="en-GB"/>
        </a:p>
      </dgm:t>
    </dgm:pt>
    <dgm:pt modelId="{D64F33DF-7489-2047-8214-ED0C7B694CAD}">
      <dgm:prSet/>
      <dgm:spPr>
        <a:solidFill>
          <a:schemeClr val="bg1">
            <a:lumMod val="95000"/>
          </a:schemeClr>
        </a:solidFill>
      </dgm:spPr>
      <dgm:t>
        <a:bodyPr/>
        <a:lstStyle/>
        <a:p>
          <a:r>
            <a:rPr lang="en-US" b="1" dirty="0">
              <a:solidFill>
                <a:srgbClr val="FF0000"/>
              </a:solidFill>
              <a:ea typeface="+mj-lt"/>
              <a:cs typeface="+mj-lt"/>
            </a:rPr>
            <a:t>Detecting</a:t>
          </a:r>
          <a:r>
            <a:rPr lang="en-US" dirty="0">
              <a:solidFill>
                <a:srgbClr val="002060"/>
              </a:solidFill>
              <a:ea typeface="+mj-lt"/>
              <a:cs typeface="+mj-lt"/>
            </a:rPr>
            <a:t> imminent attacks and </a:t>
          </a:r>
          <a:r>
            <a:rPr lang="en-US" b="1" dirty="0">
              <a:solidFill>
                <a:srgbClr val="FF0000"/>
              </a:solidFill>
              <a:ea typeface="+mj-lt"/>
              <a:cs typeface="+mj-lt"/>
            </a:rPr>
            <a:t>recovery - </a:t>
          </a:r>
          <a:r>
            <a:rPr lang="en-US" dirty="0">
              <a:solidFill>
                <a:srgbClr val="002060"/>
              </a:solidFill>
              <a:ea typeface="+mj-lt"/>
              <a:cs typeface="+mj-lt"/>
            </a:rPr>
            <a:t>Flow Integrity: Specification and Enforcement [1]</a:t>
          </a:r>
          <a:endParaRPr lang="en-US" b="1" dirty="0">
            <a:solidFill>
              <a:srgbClr val="FF0000"/>
            </a:solidFill>
            <a:ea typeface="+mj-lt"/>
            <a:cs typeface="+mj-lt"/>
          </a:endParaRPr>
        </a:p>
      </dgm:t>
    </dgm:pt>
    <dgm:pt modelId="{BE1244CC-39D7-524D-8724-ACFDAA19D850}" type="parTrans" cxnId="{4DDEA158-5E04-1A4E-B17F-8F422B86F917}">
      <dgm:prSet/>
      <dgm:spPr/>
      <dgm:t>
        <a:bodyPr/>
        <a:lstStyle/>
        <a:p>
          <a:endParaRPr lang="en-GB"/>
        </a:p>
      </dgm:t>
    </dgm:pt>
    <dgm:pt modelId="{660A95DF-F1F8-8F44-8147-B5A77A21A7B3}" type="sibTrans" cxnId="{4DDEA158-5E04-1A4E-B17F-8F422B86F917}">
      <dgm:prSet/>
      <dgm:spPr/>
      <dgm:t>
        <a:bodyPr/>
        <a:lstStyle/>
        <a:p>
          <a:endParaRPr lang="en-GB"/>
        </a:p>
      </dgm:t>
    </dgm:pt>
    <dgm:pt modelId="{07982D34-9149-4041-989A-83BEC9B07207}">
      <dgm:prSet phldrT="[Text]"/>
      <dgm:spPr>
        <a:solidFill>
          <a:schemeClr val="bg1">
            <a:lumMod val="75000"/>
          </a:schemeClr>
        </a:solidFill>
      </dgm:spPr>
      <dgm:t>
        <a:bodyPr/>
        <a:lstStyle/>
        <a:p>
          <a:r>
            <a:rPr lang="en-US" dirty="0">
              <a:solidFill>
                <a:srgbClr val="002060"/>
              </a:solidFill>
              <a:ea typeface="+mj-lt"/>
              <a:cs typeface="+mj-lt"/>
            </a:rPr>
            <a:t>IAVS- Intelligent Active Network </a:t>
          </a:r>
          <a:r>
            <a:rPr lang="en-US" b="1" dirty="0">
              <a:solidFill>
                <a:srgbClr val="FF0000"/>
              </a:solidFill>
              <a:ea typeface="+mj-lt"/>
              <a:cs typeface="+mj-lt"/>
            </a:rPr>
            <a:t>Vulnerability Scanner - </a:t>
          </a:r>
          <a:r>
            <a:rPr lang="en-US" dirty="0">
              <a:solidFill>
                <a:srgbClr val="002060"/>
              </a:solidFill>
            </a:rPr>
            <a:t>Vulnerability scanners, reconnaissance phase of EH [4]</a:t>
          </a:r>
          <a:endParaRPr lang="en-GB" b="1" dirty="0">
            <a:solidFill>
              <a:srgbClr val="FF0000"/>
            </a:solidFill>
          </a:endParaRPr>
        </a:p>
      </dgm:t>
    </dgm:pt>
    <dgm:pt modelId="{17A25EBB-ECE6-6449-917F-506070E407A5}" type="parTrans" cxnId="{7BF4AAD5-156C-3C4E-9A0D-7B0FC77C9FFB}">
      <dgm:prSet/>
      <dgm:spPr/>
      <dgm:t>
        <a:bodyPr/>
        <a:lstStyle/>
        <a:p>
          <a:endParaRPr lang="en-GB"/>
        </a:p>
      </dgm:t>
    </dgm:pt>
    <dgm:pt modelId="{BCD82DC9-245A-9E47-A173-842EBDCB2907}" type="sibTrans" cxnId="{7BF4AAD5-156C-3C4E-9A0D-7B0FC77C9FFB}">
      <dgm:prSet/>
      <dgm:spPr/>
      <dgm:t>
        <a:bodyPr/>
        <a:lstStyle/>
        <a:p>
          <a:endParaRPr lang="en-GB"/>
        </a:p>
      </dgm:t>
    </dgm:pt>
    <dgm:pt modelId="{933B75AA-4716-454A-8DBC-534E802AA929}">
      <dgm:prSet phldrT="[Text]"/>
      <dgm:spPr>
        <a:solidFill>
          <a:schemeClr val="bg1">
            <a:lumMod val="75000"/>
          </a:schemeClr>
        </a:solidFill>
      </dgm:spPr>
      <dgm:t>
        <a:bodyPr/>
        <a:lstStyle/>
        <a:p>
          <a:pPr rtl="0"/>
          <a:r>
            <a:rPr lang="en-US" b="1" dirty="0">
              <a:solidFill>
                <a:srgbClr val="FF0000"/>
              </a:solidFill>
              <a:ea typeface="+mj-lt"/>
              <a:cs typeface="+mj-lt"/>
            </a:rPr>
            <a:t>Standards, and Requirements</a:t>
          </a:r>
          <a:r>
            <a:rPr lang="en-US" dirty="0">
              <a:solidFill>
                <a:srgbClr val="002060"/>
              </a:solidFill>
              <a:ea typeface="+mj-lt"/>
              <a:cs typeface="+mj-lt"/>
            </a:rPr>
            <a:t> - Classification of </a:t>
          </a:r>
          <a:r>
            <a:rPr lang="en-US" b="1" dirty="0">
              <a:solidFill>
                <a:srgbClr val="FF0000"/>
              </a:solidFill>
              <a:ea typeface="+mj-lt"/>
              <a:cs typeface="+mj-lt"/>
            </a:rPr>
            <a:t>Security Requirements </a:t>
          </a:r>
          <a:r>
            <a:rPr lang="en-US" dirty="0">
              <a:solidFill>
                <a:srgbClr val="002060"/>
              </a:solidFill>
              <a:ea typeface="+mj-lt"/>
              <a:cs typeface="+mj-lt"/>
            </a:rPr>
            <a:t>of Software Systems [2], General Data Protection Regulation (GDPR) [5]</a:t>
          </a:r>
          <a:endParaRPr lang="en-GB" dirty="0">
            <a:solidFill>
              <a:srgbClr val="002060"/>
            </a:solidFill>
          </a:endParaRPr>
        </a:p>
      </dgm:t>
    </dgm:pt>
    <dgm:pt modelId="{8C95AEAD-5E06-B14C-BE0B-7E2112E16FF9}" type="parTrans" cxnId="{02EFD366-AF77-C142-81CE-FFF8A896416A}">
      <dgm:prSet/>
      <dgm:spPr/>
      <dgm:t>
        <a:bodyPr/>
        <a:lstStyle/>
        <a:p>
          <a:endParaRPr lang="en-GB"/>
        </a:p>
      </dgm:t>
    </dgm:pt>
    <dgm:pt modelId="{9D50D4EF-827E-D942-BFBF-62C441509C3B}" type="sibTrans" cxnId="{02EFD366-AF77-C142-81CE-FFF8A896416A}">
      <dgm:prSet/>
      <dgm:spPr/>
      <dgm:t>
        <a:bodyPr/>
        <a:lstStyle/>
        <a:p>
          <a:endParaRPr lang="en-GB"/>
        </a:p>
      </dgm:t>
    </dgm:pt>
    <dgm:pt modelId="{D64C1A41-79E2-7D41-B939-FB3832AB0514}">
      <dgm:prSet/>
      <dgm:spPr>
        <a:solidFill>
          <a:schemeClr val="bg1">
            <a:lumMod val="95000"/>
          </a:schemeClr>
        </a:solidFill>
      </dgm:spPr>
      <dgm:t>
        <a:bodyPr/>
        <a:lstStyle/>
        <a:p>
          <a:r>
            <a:rPr lang="en-US" b="1" dirty="0">
              <a:solidFill>
                <a:srgbClr val="FF0000"/>
              </a:solidFill>
              <a:ea typeface="+mj-lt"/>
              <a:cs typeface="+mj-lt"/>
            </a:rPr>
            <a:t>Prevention</a:t>
          </a:r>
          <a:r>
            <a:rPr lang="en-US" dirty="0">
              <a:solidFill>
                <a:srgbClr val="002060"/>
              </a:solidFill>
              <a:ea typeface="+mj-lt"/>
              <a:cs typeface="+mj-lt"/>
            </a:rPr>
            <a:t>: Language-based security[10] -</a:t>
          </a:r>
          <a:r>
            <a:rPr lang="en-US" b="1" dirty="0">
              <a:solidFill>
                <a:schemeClr val="tx1"/>
              </a:solidFill>
              <a:ea typeface="+mj-lt"/>
              <a:cs typeface="+mj-lt"/>
            </a:rPr>
            <a:t> </a:t>
          </a:r>
          <a:r>
            <a:rPr lang="en-US" dirty="0">
              <a:solidFill>
                <a:schemeClr val="tx1"/>
              </a:solidFill>
              <a:ea typeface="+mj-lt"/>
              <a:cs typeface="+mj-lt"/>
            </a:rPr>
            <a:t>Interaction Non-interference Distributed OO Systems [9], IoT DDOS [11]</a:t>
          </a:r>
          <a:endParaRPr lang="en-US" dirty="0">
            <a:solidFill>
              <a:srgbClr val="002060"/>
            </a:solidFill>
            <a:ea typeface="+mj-lt"/>
            <a:cs typeface="+mj-lt"/>
          </a:endParaRPr>
        </a:p>
      </dgm:t>
    </dgm:pt>
    <dgm:pt modelId="{FCD4F310-54BA-4E43-B9AF-26E738AEB3C2}" type="parTrans" cxnId="{243942B3-97F5-9345-9C66-739DE4306FDD}">
      <dgm:prSet/>
      <dgm:spPr/>
      <dgm:t>
        <a:bodyPr/>
        <a:lstStyle/>
        <a:p>
          <a:endParaRPr lang="en-GB"/>
        </a:p>
      </dgm:t>
    </dgm:pt>
    <dgm:pt modelId="{5299D651-1BDC-D345-BED0-238488089E55}" type="sibTrans" cxnId="{243942B3-97F5-9345-9C66-739DE4306FDD}">
      <dgm:prSet/>
      <dgm:spPr/>
      <dgm:t>
        <a:bodyPr/>
        <a:lstStyle/>
        <a:p>
          <a:endParaRPr lang="en-GB"/>
        </a:p>
      </dgm:t>
    </dgm:pt>
    <dgm:pt modelId="{1C9E4903-A16D-F444-A0F7-D4D0E5B11A39}">
      <dgm:prSet phldr="0"/>
      <dgm:spPr>
        <a:solidFill>
          <a:schemeClr val="bg1">
            <a:lumMod val="95000"/>
          </a:schemeClr>
        </a:solidFill>
      </dgm:spPr>
      <dgm:t>
        <a:bodyPr/>
        <a:lstStyle/>
        <a:p>
          <a:r>
            <a:rPr lang="en-US" b="1" dirty="0">
              <a:solidFill>
                <a:srgbClr val="FF0000"/>
              </a:solidFill>
              <a:ea typeface="+mj-lt"/>
              <a:cs typeface="+mj-lt"/>
            </a:rPr>
            <a:t>Response</a:t>
          </a:r>
          <a:r>
            <a:rPr lang="en-US" dirty="0">
              <a:solidFill>
                <a:schemeClr val="tx1"/>
              </a:solidFill>
              <a:ea typeface="+mj-lt"/>
              <a:cs typeface="+mj-lt"/>
            </a:rPr>
            <a:t>: Decision-Making Systems Software Development Process in Crisis Situations [8] </a:t>
          </a:r>
          <a:endParaRPr lang="en-US" dirty="0">
            <a:solidFill>
              <a:schemeClr val="tx1"/>
            </a:solidFill>
          </a:endParaRPr>
        </a:p>
      </dgm:t>
    </dgm:pt>
    <dgm:pt modelId="{29B069E2-53C4-6A4C-9BB7-A3056C424619}" type="parTrans" cxnId="{AC5CA76C-F8D2-F648-AA36-915B259134F5}">
      <dgm:prSet/>
      <dgm:spPr/>
      <dgm:t>
        <a:bodyPr/>
        <a:lstStyle/>
        <a:p>
          <a:endParaRPr lang="en-GB"/>
        </a:p>
      </dgm:t>
    </dgm:pt>
    <dgm:pt modelId="{84AC2339-D801-3A45-912E-9D755EBA4A62}" type="sibTrans" cxnId="{AC5CA76C-F8D2-F648-AA36-915B259134F5}">
      <dgm:prSet/>
      <dgm:spPr/>
      <dgm:t>
        <a:bodyPr/>
        <a:lstStyle/>
        <a:p>
          <a:endParaRPr lang="en-GB"/>
        </a:p>
      </dgm:t>
    </dgm:pt>
    <dgm:pt modelId="{60CC320E-067F-B54A-A48B-2B03BE9D2B18}">
      <dgm:prSet/>
      <dgm:spPr/>
    </dgm:pt>
    <dgm:pt modelId="{5F74D0EF-5C57-A545-BE1A-D054DA8B830F}" type="parTrans" cxnId="{F2DF9D5C-B377-AF46-A06F-534E84F87EBC}">
      <dgm:prSet/>
      <dgm:spPr/>
      <dgm:t>
        <a:bodyPr/>
        <a:lstStyle/>
        <a:p>
          <a:endParaRPr lang="en-GB"/>
        </a:p>
      </dgm:t>
    </dgm:pt>
    <dgm:pt modelId="{5503B708-9BE4-3940-9F83-6F0550B84882}" type="sibTrans" cxnId="{F2DF9D5C-B377-AF46-A06F-534E84F87EBC}">
      <dgm:prSet/>
      <dgm:spPr/>
      <dgm:t>
        <a:bodyPr/>
        <a:lstStyle/>
        <a:p>
          <a:endParaRPr lang="en-GB"/>
        </a:p>
      </dgm:t>
    </dgm:pt>
    <dgm:pt modelId="{CC198BE4-903C-47F8-BBFB-BB1FEC4470FE}">
      <dgm:prSet phldr="0"/>
      <dgm:spPr>
        <a:solidFill>
          <a:schemeClr val="bg1">
            <a:lumMod val="95000"/>
          </a:schemeClr>
        </a:solidFill>
      </dgm:spPr>
      <dgm:t>
        <a:bodyPr/>
        <a:lstStyle/>
        <a:p>
          <a:pPr rtl="0"/>
          <a:r>
            <a:rPr lang="en-US" dirty="0">
              <a:solidFill>
                <a:schemeClr val="tx1"/>
              </a:solidFill>
            </a:rPr>
            <a:t>Securing IoT Architecture (</a:t>
          </a:r>
          <a:r>
            <a:rPr lang="en-US" b="1" dirty="0">
              <a:solidFill>
                <a:srgbClr val="FF0000"/>
              </a:solidFill>
            </a:rPr>
            <a:t>target system</a:t>
          </a:r>
          <a:r>
            <a:rPr lang="en-US" dirty="0">
              <a:solidFill>
                <a:schemeClr val="tx1"/>
              </a:solidFill>
            </a:rPr>
            <a:t>) [6]</a:t>
          </a:r>
        </a:p>
      </dgm:t>
    </dgm:pt>
    <dgm:pt modelId="{683FDAB8-A723-41D6-B191-44C3D41E04D7}" type="sibTrans" cxnId="{702A2C8E-73E8-4AD2-8633-0220B1CE53E0}">
      <dgm:prSet/>
      <dgm:spPr/>
      <dgm:t>
        <a:bodyPr/>
        <a:lstStyle/>
        <a:p>
          <a:endParaRPr lang="en-GB"/>
        </a:p>
      </dgm:t>
    </dgm:pt>
    <dgm:pt modelId="{DA860D57-836B-4BE5-94BC-9BC15A0F013A}" type="parTrans" cxnId="{702A2C8E-73E8-4AD2-8633-0220B1CE53E0}">
      <dgm:prSet/>
      <dgm:spPr/>
      <dgm:t>
        <a:bodyPr/>
        <a:lstStyle/>
        <a:p>
          <a:endParaRPr lang="en-GB"/>
        </a:p>
      </dgm:t>
    </dgm:pt>
    <dgm:pt modelId="{14E68964-8F82-4447-AEF8-2300E8E158FD}" type="pres">
      <dgm:prSet presAssocID="{C5DFF3A8-57DB-4A4C-B9E9-FC0664A6F3A6}" presName="Name0" presStyleCnt="0">
        <dgm:presLayoutVars>
          <dgm:chMax val="7"/>
          <dgm:chPref val="7"/>
          <dgm:dir/>
        </dgm:presLayoutVars>
      </dgm:prSet>
      <dgm:spPr/>
    </dgm:pt>
    <dgm:pt modelId="{8AC0AB9C-6B64-0848-BF84-67BFFE360118}" type="pres">
      <dgm:prSet presAssocID="{C5DFF3A8-57DB-4A4C-B9E9-FC0664A6F3A6}" presName="Name1" presStyleCnt="0"/>
      <dgm:spPr/>
    </dgm:pt>
    <dgm:pt modelId="{5C36A77C-F854-D94D-BF1F-CF768AE02AE4}" type="pres">
      <dgm:prSet presAssocID="{C5DFF3A8-57DB-4A4C-B9E9-FC0664A6F3A6}" presName="cycle" presStyleCnt="0"/>
      <dgm:spPr/>
    </dgm:pt>
    <dgm:pt modelId="{1F03017F-0128-154C-841F-5A83A0C208B2}" type="pres">
      <dgm:prSet presAssocID="{C5DFF3A8-57DB-4A4C-B9E9-FC0664A6F3A6}" presName="srcNode" presStyleLbl="node1" presStyleIdx="0" presStyleCnt="7"/>
      <dgm:spPr/>
    </dgm:pt>
    <dgm:pt modelId="{336C1E10-8FD7-074C-8ED3-03084FAF5EA9}" type="pres">
      <dgm:prSet presAssocID="{C5DFF3A8-57DB-4A4C-B9E9-FC0664A6F3A6}" presName="conn" presStyleLbl="parChTrans1D2" presStyleIdx="0" presStyleCnt="1"/>
      <dgm:spPr/>
    </dgm:pt>
    <dgm:pt modelId="{855E24EC-6276-464D-B15D-B9B8AACA1E43}" type="pres">
      <dgm:prSet presAssocID="{C5DFF3A8-57DB-4A4C-B9E9-FC0664A6F3A6}" presName="extraNode" presStyleLbl="node1" presStyleIdx="0" presStyleCnt="7"/>
      <dgm:spPr/>
    </dgm:pt>
    <dgm:pt modelId="{99449DE4-81D5-6744-A26E-23AFE57823BB}" type="pres">
      <dgm:prSet presAssocID="{C5DFF3A8-57DB-4A4C-B9E9-FC0664A6F3A6}" presName="dstNode" presStyleLbl="node1" presStyleIdx="0" presStyleCnt="7"/>
      <dgm:spPr/>
    </dgm:pt>
    <dgm:pt modelId="{F5754AE8-FEEF-704C-A348-50A3009D5204}" type="pres">
      <dgm:prSet presAssocID="{933B75AA-4716-454A-8DBC-534E802AA929}" presName="text_1" presStyleLbl="node1" presStyleIdx="0" presStyleCnt="7">
        <dgm:presLayoutVars>
          <dgm:bulletEnabled val="1"/>
        </dgm:presLayoutVars>
      </dgm:prSet>
      <dgm:spPr/>
    </dgm:pt>
    <dgm:pt modelId="{71A44345-BC64-364D-A8CA-70A20641472B}" type="pres">
      <dgm:prSet presAssocID="{933B75AA-4716-454A-8DBC-534E802AA929}" presName="accent_1" presStyleCnt="0"/>
      <dgm:spPr/>
    </dgm:pt>
    <dgm:pt modelId="{E8EC6F94-27B2-9643-BDF1-71D448197492}" type="pres">
      <dgm:prSet presAssocID="{933B75AA-4716-454A-8DBC-534E802AA929}" presName="accentRepeatNode" presStyleLbl="solidFgAcc1" presStyleIdx="0" presStyleCnt="7"/>
      <dgm:spPr/>
    </dgm:pt>
    <dgm:pt modelId="{7E113679-4B0D-9641-AA1C-7C9A02B6ECE6}" type="pres">
      <dgm:prSet presAssocID="{07982D34-9149-4041-989A-83BEC9B07207}" presName="text_2" presStyleLbl="node1" presStyleIdx="1" presStyleCnt="7">
        <dgm:presLayoutVars>
          <dgm:bulletEnabled val="1"/>
        </dgm:presLayoutVars>
      </dgm:prSet>
      <dgm:spPr/>
    </dgm:pt>
    <dgm:pt modelId="{A220F2A4-5CA1-9945-98BB-D11B695344A7}" type="pres">
      <dgm:prSet presAssocID="{07982D34-9149-4041-989A-83BEC9B07207}" presName="accent_2" presStyleCnt="0"/>
      <dgm:spPr/>
    </dgm:pt>
    <dgm:pt modelId="{704C1518-229C-FE4A-A624-3E88B689C75B}" type="pres">
      <dgm:prSet presAssocID="{07982D34-9149-4041-989A-83BEC9B07207}" presName="accentRepeatNode" presStyleLbl="solidFgAcc1" presStyleIdx="1" presStyleCnt="7"/>
      <dgm:spPr/>
    </dgm:pt>
    <dgm:pt modelId="{FB110C54-7CD5-A34B-A0B4-C1E48B06F491}" type="pres">
      <dgm:prSet presAssocID="{D15D1FAA-AEBC-9541-AFE0-84EFB54661AF}" presName="text_3" presStyleLbl="node1" presStyleIdx="2" presStyleCnt="7">
        <dgm:presLayoutVars>
          <dgm:bulletEnabled val="1"/>
        </dgm:presLayoutVars>
      </dgm:prSet>
      <dgm:spPr/>
    </dgm:pt>
    <dgm:pt modelId="{ECDC2499-7DA9-DB47-BC58-D28377FCB829}" type="pres">
      <dgm:prSet presAssocID="{D15D1FAA-AEBC-9541-AFE0-84EFB54661AF}" presName="accent_3" presStyleCnt="0"/>
      <dgm:spPr/>
    </dgm:pt>
    <dgm:pt modelId="{744C3CE6-6E57-EF44-8C4D-9EEDD4D26C28}" type="pres">
      <dgm:prSet presAssocID="{D15D1FAA-AEBC-9541-AFE0-84EFB54661AF}" presName="accentRepeatNode" presStyleLbl="solidFgAcc1" presStyleIdx="2" presStyleCnt="7"/>
      <dgm:spPr/>
    </dgm:pt>
    <dgm:pt modelId="{D315DE4B-5866-F647-ADF2-B8649C3AEEB9}" type="pres">
      <dgm:prSet presAssocID="{D64F33DF-7489-2047-8214-ED0C7B694CAD}" presName="text_4" presStyleLbl="node1" presStyleIdx="3" presStyleCnt="7">
        <dgm:presLayoutVars>
          <dgm:bulletEnabled val="1"/>
        </dgm:presLayoutVars>
      </dgm:prSet>
      <dgm:spPr/>
    </dgm:pt>
    <dgm:pt modelId="{784A5BDB-DD3E-8442-BCA4-06CCB588B2E3}" type="pres">
      <dgm:prSet presAssocID="{D64F33DF-7489-2047-8214-ED0C7B694CAD}" presName="accent_4" presStyleCnt="0"/>
      <dgm:spPr/>
    </dgm:pt>
    <dgm:pt modelId="{FDCB184B-5C9F-6A46-8AD3-4CBB722ABF0F}" type="pres">
      <dgm:prSet presAssocID="{D64F33DF-7489-2047-8214-ED0C7B694CAD}" presName="accentRepeatNode" presStyleLbl="solidFgAcc1" presStyleIdx="3" presStyleCnt="7"/>
      <dgm:spPr/>
    </dgm:pt>
    <dgm:pt modelId="{BFD8D038-4832-984C-B8AE-72D1AFB2788B}" type="pres">
      <dgm:prSet presAssocID="{D64C1A41-79E2-7D41-B939-FB3832AB0514}" presName="text_5" presStyleLbl="node1" presStyleIdx="4" presStyleCnt="7">
        <dgm:presLayoutVars>
          <dgm:bulletEnabled val="1"/>
        </dgm:presLayoutVars>
      </dgm:prSet>
      <dgm:spPr/>
    </dgm:pt>
    <dgm:pt modelId="{4E79D0E3-5CFA-1349-B720-2F660F0F8F32}" type="pres">
      <dgm:prSet presAssocID="{D64C1A41-79E2-7D41-B939-FB3832AB0514}" presName="accent_5" presStyleCnt="0"/>
      <dgm:spPr/>
    </dgm:pt>
    <dgm:pt modelId="{768968AC-FCD9-F645-A954-C440776924C2}" type="pres">
      <dgm:prSet presAssocID="{D64C1A41-79E2-7D41-B939-FB3832AB0514}" presName="accentRepeatNode" presStyleLbl="solidFgAcc1" presStyleIdx="4" presStyleCnt="7"/>
      <dgm:spPr/>
    </dgm:pt>
    <dgm:pt modelId="{DA18BDA3-89A0-A64E-8028-9BE8156C0DF4}" type="pres">
      <dgm:prSet presAssocID="{CC198BE4-903C-47F8-BBFB-BB1FEC4470FE}" presName="text_6" presStyleLbl="node1" presStyleIdx="5" presStyleCnt="7">
        <dgm:presLayoutVars>
          <dgm:bulletEnabled val="1"/>
        </dgm:presLayoutVars>
      </dgm:prSet>
      <dgm:spPr/>
    </dgm:pt>
    <dgm:pt modelId="{E994E413-8302-BF44-964A-DCB469535757}" type="pres">
      <dgm:prSet presAssocID="{CC198BE4-903C-47F8-BBFB-BB1FEC4470FE}" presName="accent_6" presStyleCnt="0"/>
      <dgm:spPr/>
    </dgm:pt>
    <dgm:pt modelId="{5429F3BB-0815-824A-B189-00AE45C4A6D4}" type="pres">
      <dgm:prSet presAssocID="{CC198BE4-903C-47F8-BBFB-BB1FEC4470FE}" presName="accentRepeatNode" presStyleLbl="solidFgAcc1" presStyleIdx="5" presStyleCnt="7"/>
      <dgm:spPr/>
    </dgm:pt>
    <dgm:pt modelId="{6B6CD498-DAF5-5341-BB87-C289C00AEFEA}" type="pres">
      <dgm:prSet presAssocID="{1C9E4903-A16D-F444-A0F7-D4D0E5B11A39}" presName="text_7" presStyleLbl="node1" presStyleIdx="6" presStyleCnt="7">
        <dgm:presLayoutVars>
          <dgm:bulletEnabled val="1"/>
        </dgm:presLayoutVars>
      </dgm:prSet>
      <dgm:spPr/>
    </dgm:pt>
    <dgm:pt modelId="{E399A013-33DB-2347-9442-FBADCA1828F3}" type="pres">
      <dgm:prSet presAssocID="{1C9E4903-A16D-F444-A0F7-D4D0E5B11A39}" presName="accent_7" presStyleCnt="0"/>
      <dgm:spPr/>
    </dgm:pt>
    <dgm:pt modelId="{3A24EB14-A6A4-D140-962A-A40A000D1B14}" type="pres">
      <dgm:prSet presAssocID="{1C9E4903-A16D-F444-A0F7-D4D0E5B11A39}" presName="accentRepeatNode" presStyleLbl="solidFgAcc1" presStyleIdx="6" presStyleCnt="7"/>
      <dgm:spPr/>
    </dgm:pt>
  </dgm:ptLst>
  <dgm:cxnLst>
    <dgm:cxn modelId="{2F245425-8893-D244-B02E-CF93DE5A4E24}" type="presOf" srcId="{CC198BE4-903C-47F8-BBFB-BB1FEC4470FE}" destId="{DA18BDA3-89A0-A64E-8028-9BE8156C0DF4}" srcOrd="0" destOrd="0" presId="urn:microsoft.com/office/officeart/2008/layout/VerticalCurvedList"/>
    <dgm:cxn modelId="{C8364C47-0356-C842-997E-6635C0AFFD79}" type="presOf" srcId="{933B75AA-4716-454A-8DBC-534E802AA929}" destId="{F5754AE8-FEEF-704C-A348-50A3009D5204}" srcOrd="0" destOrd="0" presId="urn:microsoft.com/office/officeart/2008/layout/VerticalCurvedList"/>
    <dgm:cxn modelId="{62E7DE51-7DA1-EA43-9DC4-7C3EA20A629D}" type="presOf" srcId="{D64F33DF-7489-2047-8214-ED0C7B694CAD}" destId="{D315DE4B-5866-F647-ADF2-B8649C3AEEB9}" srcOrd="0" destOrd="0" presId="urn:microsoft.com/office/officeart/2008/layout/VerticalCurvedList"/>
    <dgm:cxn modelId="{4DDEA158-5E04-1A4E-B17F-8F422B86F917}" srcId="{C5DFF3A8-57DB-4A4C-B9E9-FC0664A6F3A6}" destId="{D64F33DF-7489-2047-8214-ED0C7B694CAD}" srcOrd="3" destOrd="0" parTransId="{BE1244CC-39D7-524D-8724-ACFDAA19D850}" sibTransId="{660A95DF-F1F8-8F44-8147-B5A77A21A7B3}"/>
    <dgm:cxn modelId="{F2DF9D5C-B377-AF46-A06F-534E84F87EBC}" srcId="{C5DFF3A8-57DB-4A4C-B9E9-FC0664A6F3A6}" destId="{60CC320E-067F-B54A-A48B-2B03BE9D2B18}" srcOrd="7" destOrd="0" parTransId="{5F74D0EF-5C57-A545-BE1A-D054DA8B830F}" sibTransId="{5503B708-9BE4-3940-9F83-6F0550B84882}"/>
    <dgm:cxn modelId="{02EFD366-AF77-C142-81CE-FFF8A896416A}" srcId="{C5DFF3A8-57DB-4A4C-B9E9-FC0664A6F3A6}" destId="{933B75AA-4716-454A-8DBC-534E802AA929}" srcOrd="0" destOrd="0" parTransId="{8C95AEAD-5E06-B14C-BE0B-7E2112E16FF9}" sibTransId="{9D50D4EF-827E-D942-BFBF-62C441509C3B}"/>
    <dgm:cxn modelId="{772A556A-2DC1-E741-A591-4BD2A441CFB5}" type="presOf" srcId="{1C9E4903-A16D-F444-A0F7-D4D0E5B11A39}" destId="{6B6CD498-DAF5-5341-BB87-C289C00AEFEA}" srcOrd="0" destOrd="0" presId="urn:microsoft.com/office/officeart/2008/layout/VerticalCurvedList"/>
    <dgm:cxn modelId="{AC5CA76C-F8D2-F648-AA36-915B259134F5}" srcId="{C5DFF3A8-57DB-4A4C-B9E9-FC0664A6F3A6}" destId="{1C9E4903-A16D-F444-A0F7-D4D0E5B11A39}" srcOrd="6" destOrd="0" parTransId="{29B069E2-53C4-6A4C-9BB7-A3056C424619}" sibTransId="{84AC2339-D801-3A45-912E-9D755EBA4A62}"/>
    <dgm:cxn modelId="{B2AB017F-23E7-D247-8F70-69340FF46367}" type="presOf" srcId="{D15D1FAA-AEBC-9541-AFE0-84EFB54661AF}" destId="{FB110C54-7CD5-A34B-A0B4-C1E48B06F491}" srcOrd="0" destOrd="0" presId="urn:microsoft.com/office/officeart/2008/layout/VerticalCurvedList"/>
    <dgm:cxn modelId="{0B0A6687-226F-8748-BCF4-E593103D30C4}" type="presOf" srcId="{9D50D4EF-827E-D942-BFBF-62C441509C3B}" destId="{336C1E10-8FD7-074C-8ED3-03084FAF5EA9}" srcOrd="0" destOrd="0" presId="urn:microsoft.com/office/officeart/2008/layout/VerticalCurvedList"/>
    <dgm:cxn modelId="{702A2C8E-73E8-4AD2-8633-0220B1CE53E0}" srcId="{C5DFF3A8-57DB-4A4C-B9E9-FC0664A6F3A6}" destId="{CC198BE4-903C-47F8-BBFB-BB1FEC4470FE}" srcOrd="5" destOrd="0" parTransId="{DA860D57-836B-4BE5-94BC-9BC15A0F013A}" sibTransId="{683FDAB8-A723-41D6-B191-44C3D41E04D7}"/>
    <dgm:cxn modelId="{AABF8F9B-7621-5E4E-AA37-2710C29869FB}" type="presOf" srcId="{07982D34-9149-4041-989A-83BEC9B07207}" destId="{7E113679-4B0D-9641-AA1C-7C9A02B6ECE6}" srcOrd="0" destOrd="0" presId="urn:microsoft.com/office/officeart/2008/layout/VerticalCurvedList"/>
    <dgm:cxn modelId="{F37D7C9C-35C9-7F48-B2AD-7E9D52A30809}" srcId="{C5DFF3A8-57DB-4A4C-B9E9-FC0664A6F3A6}" destId="{D15D1FAA-AEBC-9541-AFE0-84EFB54661AF}" srcOrd="2" destOrd="0" parTransId="{655C1159-D395-2B40-895D-758FDD2CB921}" sibTransId="{4B3474B0-FFA9-164B-A8E2-7A8C20E895CA}"/>
    <dgm:cxn modelId="{243942B3-97F5-9345-9C66-739DE4306FDD}" srcId="{C5DFF3A8-57DB-4A4C-B9E9-FC0664A6F3A6}" destId="{D64C1A41-79E2-7D41-B939-FB3832AB0514}" srcOrd="4" destOrd="0" parTransId="{FCD4F310-54BA-4E43-B9AF-26E738AEB3C2}" sibTransId="{5299D651-1BDC-D345-BED0-238488089E55}"/>
    <dgm:cxn modelId="{206445D5-3C33-714E-A221-E09C51F2F053}" type="presOf" srcId="{D64C1A41-79E2-7D41-B939-FB3832AB0514}" destId="{BFD8D038-4832-984C-B8AE-72D1AFB2788B}" srcOrd="0" destOrd="0" presId="urn:microsoft.com/office/officeart/2008/layout/VerticalCurvedList"/>
    <dgm:cxn modelId="{7BF4AAD5-156C-3C4E-9A0D-7B0FC77C9FFB}" srcId="{C5DFF3A8-57DB-4A4C-B9E9-FC0664A6F3A6}" destId="{07982D34-9149-4041-989A-83BEC9B07207}" srcOrd="1" destOrd="0" parTransId="{17A25EBB-ECE6-6449-917F-506070E407A5}" sibTransId="{BCD82DC9-245A-9E47-A173-842EBDCB2907}"/>
    <dgm:cxn modelId="{1269C3D9-B95E-B449-AD95-D20C4BF9C02B}" type="presOf" srcId="{C5DFF3A8-57DB-4A4C-B9E9-FC0664A6F3A6}" destId="{14E68964-8F82-4447-AEF8-2300E8E158FD}" srcOrd="0" destOrd="0" presId="urn:microsoft.com/office/officeart/2008/layout/VerticalCurvedList"/>
    <dgm:cxn modelId="{F2AD5C91-4289-4E89-9724-B313A73AA6CB}" type="presParOf" srcId="{14E68964-8F82-4447-AEF8-2300E8E158FD}" destId="{8AC0AB9C-6B64-0848-BF84-67BFFE360118}" srcOrd="0" destOrd="0" presId="urn:microsoft.com/office/officeart/2008/layout/VerticalCurvedList"/>
    <dgm:cxn modelId="{FBB11BF1-CF7A-4986-B12F-F7210D2BB58A}" type="presParOf" srcId="{8AC0AB9C-6B64-0848-BF84-67BFFE360118}" destId="{5C36A77C-F854-D94D-BF1F-CF768AE02AE4}" srcOrd="0" destOrd="0" presId="urn:microsoft.com/office/officeart/2008/layout/VerticalCurvedList"/>
    <dgm:cxn modelId="{E2BEA1DB-CF90-42DC-A676-F3A3E447A432}" type="presParOf" srcId="{5C36A77C-F854-D94D-BF1F-CF768AE02AE4}" destId="{1F03017F-0128-154C-841F-5A83A0C208B2}" srcOrd="0" destOrd="0" presId="urn:microsoft.com/office/officeart/2008/layout/VerticalCurvedList"/>
    <dgm:cxn modelId="{C6B306E8-845B-437A-A1DC-9CECCCE083D2}" type="presParOf" srcId="{5C36A77C-F854-D94D-BF1F-CF768AE02AE4}" destId="{336C1E10-8FD7-074C-8ED3-03084FAF5EA9}" srcOrd="1" destOrd="0" presId="urn:microsoft.com/office/officeart/2008/layout/VerticalCurvedList"/>
    <dgm:cxn modelId="{F0DA647B-57F6-49A0-8F07-60A53F67696C}" type="presParOf" srcId="{5C36A77C-F854-D94D-BF1F-CF768AE02AE4}" destId="{855E24EC-6276-464D-B15D-B9B8AACA1E43}" srcOrd="2" destOrd="0" presId="urn:microsoft.com/office/officeart/2008/layout/VerticalCurvedList"/>
    <dgm:cxn modelId="{210902D1-1688-4891-AFB0-C7369B039CDF}" type="presParOf" srcId="{5C36A77C-F854-D94D-BF1F-CF768AE02AE4}" destId="{99449DE4-81D5-6744-A26E-23AFE57823BB}" srcOrd="3" destOrd="0" presId="urn:microsoft.com/office/officeart/2008/layout/VerticalCurvedList"/>
    <dgm:cxn modelId="{90049072-E570-DF4F-B7AD-6C2647DDB133}" type="presParOf" srcId="{8AC0AB9C-6B64-0848-BF84-67BFFE360118}" destId="{F5754AE8-FEEF-704C-A348-50A3009D5204}" srcOrd="1" destOrd="0" presId="urn:microsoft.com/office/officeart/2008/layout/VerticalCurvedList"/>
    <dgm:cxn modelId="{59B08756-8F96-2542-974F-EA29D480B8BA}" type="presParOf" srcId="{8AC0AB9C-6B64-0848-BF84-67BFFE360118}" destId="{71A44345-BC64-364D-A8CA-70A20641472B}" srcOrd="2" destOrd="0" presId="urn:microsoft.com/office/officeart/2008/layout/VerticalCurvedList"/>
    <dgm:cxn modelId="{383C3C43-8ABC-F04A-8656-D891A9AA31E2}" type="presParOf" srcId="{71A44345-BC64-364D-A8CA-70A20641472B}" destId="{E8EC6F94-27B2-9643-BDF1-71D448197492}" srcOrd="0" destOrd="0" presId="urn:microsoft.com/office/officeart/2008/layout/VerticalCurvedList"/>
    <dgm:cxn modelId="{191CF59E-EDF7-A74E-883A-CA175BE2C995}" type="presParOf" srcId="{8AC0AB9C-6B64-0848-BF84-67BFFE360118}" destId="{7E113679-4B0D-9641-AA1C-7C9A02B6ECE6}" srcOrd="3" destOrd="0" presId="urn:microsoft.com/office/officeart/2008/layout/VerticalCurvedList"/>
    <dgm:cxn modelId="{CBB9CD01-B498-E040-B150-58CF5A2045C9}" type="presParOf" srcId="{8AC0AB9C-6B64-0848-BF84-67BFFE360118}" destId="{A220F2A4-5CA1-9945-98BB-D11B695344A7}" srcOrd="4" destOrd="0" presId="urn:microsoft.com/office/officeart/2008/layout/VerticalCurvedList"/>
    <dgm:cxn modelId="{4C583C3E-1072-8C4F-B67E-A62D1946180A}" type="presParOf" srcId="{A220F2A4-5CA1-9945-98BB-D11B695344A7}" destId="{704C1518-229C-FE4A-A624-3E88B689C75B}" srcOrd="0" destOrd="0" presId="urn:microsoft.com/office/officeart/2008/layout/VerticalCurvedList"/>
    <dgm:cxn modelId="{1ADC9C5F-151A-B741-979B-6DF0F0568298}" type="presParOf" srcId="{8AC0AB9C-6B64-0848-BF84-67BFFE360118}" destId="{FB110C54-7CD5-A34B-A0B4-C1E48B06F491}" srcOrd="5" destOrd="0" presId="urn:microsoft.com/office/officeart/2008/layout/VerticalCurvedList"/>
    <dgm:cxn modelId="{CCBA003A-C0BB-8649-8F85-D87ADE8A3A12}" type="presParOf" srcId="{8AC0AB9C-6B64-0848-BF84-67BFFE360118}" destId="{ECDC2499-7DA9-DB47-BC58-D28377FCB829}" srcOrd="6" destOrd="0" presId="urn:microsoft.com/office/officeart/2008/layout/VerticalCurvedList"/>
    <dgm:cxn modelId="{5EE581E6-6173-4744-A3ED-606704214A67}" type="presParOf" srcId="{ECDC2499-7DA9-DB47-BC58-D28377FCB829}" destId="{744C3CE6-6E57-EF44-8C4D-9EEDD4D26C28}" srcOrd="0" destOrd="0" presId="urn:microsoft.com/office/officeart/2008/layout/VerticalCurvedList"/>
    <dgm:cxn modelId="{9E0FD1C3-274D-8148-A754-8B310DBE3BE0}" type="presParOf" srcId="{8AC0AB9C-6B64-0848-BF84-67BFFE360118}" destId="{D315DE4B-5866-F647-ADF2-B8649C3AEEB9}" srcOrd="7" destOrd="0" presId="urn:microsoft.com/office/officeart/2008/layout/VerticalCurvedList"/>
    <dgm:cxn modelId="{B6B8B02A-CCBB-1D4D-A98A-D9AB1119BC31}" type="presParOf" srcId="{8AC0AB9C-6B64-0848-BF84-67BFFE360118}" destId="{784A5BDB-DD3E-8442-BCA4-06CCB588B2E3}" srcOrd="8" destOrd="0" presId="urn:microsoft.com/office/officeart/2008/layout/VerticalCurvedList"/>
    <dgm:cxn modelId="{907CA956-AC05-734D-9B28-E32D94C8C9FC}" type="presParOf" srcId="{784A5BDB-DD3E-8442-BCA4-06CCB588B2E3}" destId="{FDCB184B-5C9F-6A46-8AD3-4CBB722ABF0F}" srcOrd="0" destOrd="0" presId="urn:microsoft.com/office/officeart/2008/layout/VerticalCurvedList"/>
    <dgm:cxn modelId="{2F3BF05F-D1EE-BC46-B6B1-A5FCEFD759EC}" type="presParOf" srcId="{8AC0AB9C-6B64-0848-BF84-67BFFE360118}" destId="{BFD8D038-4832-984C-B8AE-72D1AFB2788B}" srcOrd="9" destOrd="0" presId="urn:microsoft.com/office/officeart/2008/layout/VerticalCurvedList"/>
    <dgm:cxn modelId="{1717591B-D657-1A4D-AA54-60064BFCCD6D}" type="presParOf" srcId="{8AC0AB9C-6B64-0848-BF84-67BFFE360118}" destId="{4E79D0E3-5CFA-1349-B720-2F660F0F8F32}" srcOrd="10" destOrd="0" presId="urn:microsoft.com/office/officeart/2008/layout/VerticalCurvedList"/>
    <dgm:cxn modelId="{6DB301BB-ED36-8E4D-9D91-2882847A6668}" type="presParOf" srcId="{4E79D0E3-5CFA-1349-B720-2F660F0F8F32}" destId="{768968AC-FCD9-F645-A954-C440776924C2}" srcOrd="0" destOrd="0" presId="urn:microsoft.com/office/officeart/2008/layout/VerticalCurvedList"/>
    <dgm:cxn modelId="{A6830A35-D69F-8E49-B1F3-25FA76E5C3FE}" type="presParOf" srcId="{8AC0AB9C-6B64-0848-BF84-67BFFE360118}" destId="{DA18BDA3-89A0-A64E-8028-9BE8156C0DF4}" srcOrd="11" destOrd="0" presId="urn:microsoft.com/office/officeart/2008/layout/VerticalCurvedList"/>
    <dgm:cxn modelId="{9A0C2D53-291E-CE49-AAD1-95F1CDB3A317}" type="presParOf" srcId="{8AC0AB9C-6B64-0848-BF84-67BFFE360118}" destId="{E994E413-8302-BF44-964A-DCB469535757}" srcOrd="12" destOrd="0" presId="urn:microsoft.com/office/officeart/2008/layout/VerticalCurvedList"/>
    <dgm:cxn modelId="{7DCEC1F4-888F-7541-8B3D-E4FE3215E78E}" type="presParOf" srcId="{E994E413-8302-BF44-964A-DCB469535757}" destId="{5429F3BB-0815-824A-B189-00AE45C4A6D4}" srcOrd="0" destOrd="0" presId="urn:microsoft.com/office/officeart/2008/layout/VerticalCurvedList"/>
    <dgm:cxn modelId="{78AF9613-B8CA-494D-AF39-480E239BF27E}" type="presParOf" srcId="{8AC0AB9C-6B64-0848-BF84-67BFFE360118}" destId="{6B6CD498-DAF5-5341-BB87-C289C00AEFEA}" srcOrd="13" destOrd="0" presId="urn:microsoft.com/office/officeart/2008/layout/VerticalCurvedList"/>
    <dgm:cxn modelId="{B19C970A-B198-5D42-8150-31865B1FFCB2}" type="presParOf" srcId="{8AC0AB9C-6B64-0848-BF84-67BFFE360118}" destId="{E399A013-33DB-2347-9442-FBADCA1828F3}" srcOrd="14" destOrd="0" presId="urn:microsoft.com/office/officeart/2008/layout/VerticalCurvedList"/>
    <dgm:cxn modelId="{513484AD-07DC-7C49-9F06-BC84AA72BDC1}" type="presParOf" srcId="{E399A013-33DB-2347-9442-FBADCA1828F3}" destId="{3A24EB14-A6A4-D140-962A-A40A000D1B1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5DFF3A8-57DB-4A4C-B9E9-FC0664A6F3A6}" type="doc">
      <dgm:prSet loTypeId="urn:microsoft.com/office/officeart/2008/layout/VerticalCurvedList" loCatId="" qsTypeId="urn:microsoft.com/office/officeart/2005/8/quickstyle/simple5" qsCatId="simple" csTypeId="urn:microsoft.com/office/officeart/2005/8/colors/accent1_2" csCatId="accent1" phldr="1"/>
      <dgm:spPr/>
      <dgm:t>
        <a:bodyPr/>
        <a:lstStyle/>
        <a:p>
          <a:endParaRPr lang="en-GB"/>
        </a:p>
      </dgm:t>
    </dgm:pt>
    <dgm:pt modelId="{D15D1FAA-AEBC-9541-AFE0-84EFB54661AF}">
      <dgm:prSet/>
      <dgm:spPr>
        <a:solidFill>
          <a:schemeClr val="bg1">
            <a:lumMod val="75000"/>
          </a:schemeClr>
        </a:solidFill>
      </dgm:spPr>
      <dgm:t>
        <a:bodyPr/>
        <a:lstStyle/>
        <a:p>
          <a:r>
            <a:rPr lang="en-US" dirty="0">
              <a:solidFill>
                <a:srgbClr val="002060"/>
              </a:solidFill>
              <a:latin typeface="Calibri Light" panose="020F0302020204030204"/>
              <a:ea typeface="+mj-lt"/>
              <a:cs typeface="+mj-lt"/>
            </a:rPr>
            <a:t>Digital Intelligent </a:t>
          </a:r>
          <a:r>
            <a:rPr lang="en-US" b="1" dirty="0">
              <a:solidFill>
                <a:srgbClr val="FF0000"/>
              </a:solidFill>
              <a:latin typeface="Calibri Light" panose="020F0302020204030204"/>
              <a:ea typeface="+mj-lt"/>
              <a:cs typeface="+mj-lt"/>
            </a:rPr>
            <a:t>Security Services </a:t>
          </a:r>
          <a:r>
            <a:rPr lang="en-US" dirty="0">
              <a:solidFill>
                <a:srgbClr val="002060"/>
              </a:solidFill>
              <a:latin typeface="Calibri Light" panose="020F0302020204030204"/>
              <a:ea typeface="+mj-lt"/>
              <a:cs typeface="+mj-lt"/>
            </a:rPr>
            <a:t>based on Vehicle Data [3] - </a:t>
          </a:r>
          <a:r>
            <a:rPr lang="en-US" dirty="0">
              <a:solidFill>
                <a:srgbClr val="002060"/>
              </a:solidFill>
            </a:rPr>
            <a:t>Behavioral Authentication using ML </a:t>
          </a:r>
          <a:endParaRPr lang="en-US" dirty="0">
            <a:solidFill>
              <a:srgbClr val="002060"/>
            </a:solidFill>
            <a:ea typeface="+mj-lt"/>
            <a:cs typeface="+mj-lt"/>
          </a:endParaRPr>
        </a:p>
      </dgm:t>
    </dgm:pt>
    <dgm:pt modelId="{655C1159-D395-2B40-895D-758FDD2CB921}" type="parTrans" cxnId="{F37D7C9C-35C9-7F48-B2AD-7E9D52A30809}">
      <dgm:prSet/>
      <dgm:spPr/>
      <dgm:t>
        <a:bodyPr/>
        <a:lstStyle/>
        <a:p>
          <a:endParaRPr lang="en-GB"/>
        </a:p>
      </dgm:t>
    </dgm:pt>
    <dgm:pt modelId="{4B3474B0-FFA9-164B-A8E2-7A8C20E895CA}" type="sibTrans" cxnId="{F37D7C9C-35C9-7F48-B2AD-7E9D52A30809}">
      <dgm:prSet/>
      <dgm:spPr/>
      <dgm:t>
        <a:bodyPr/>
        <a:lstStyle/>
        <a:p>
          <a:endParaRPr lang="en-GB"/>
        </a:p>
      </dgm:t>
    </dgm:pt>
    <dgm:pt modelId="{D64F33DF-7489-2047-8214-ED0C7B694CAD}">
      <dgm:prSet/>
      <dgm:spPr>
        <a:solidFill>
          <a:schemeClr val="bg1">
            <a:lumMod val="95000"/>
          </a:schemeClr>
        </a:solidFill>
      </dgm:spPr>
      <dgm:t>
        <a:bodyPr/>
        <a:lstStyle/>
        <a:p>
          <a:r>
            <a:rPr lang="en-US" b="1" dirty="0">
              <a:solidFill>
                <a:srgbClr val="FF0000"/>
              </a:solidFill>
              <a:ea typeface="+mj-lt"/>
              <a:cs typeface="+mj-lt"/>
            </a:rPr>
            <a:t>Detecting</a:t>
          </a:r>
          <a:r>
            <a:rPr lang="en-US" dirty="0">
              <a:solidFill>
                <a:srgbClr val="002060"/>
              </a:solidFill>
              <a:ea typeface="+mj-lt"/>
              <a:cs typeface="+mj-lt"/>
            </a:rPr>
            <a:t> imminent attacks and </a:t>
          </a:r>
          <a:r>
            <a:rPr lang="en-US" b="1" dirty="0">
              <a:solidFill>
                <a:srgbClr val="FF0000"/>
              </a:solidFill>
              <a:ea typeface="+mj-lt"/>
              <a:cs typeface="+mj-lt"/>
            </a:rPr>
            <a:t>recovery - </a:t>
          </a:r>
          <a:r>
            <a:rPr lang="en-US" dirty="0">
              <a:solidFill>
                <a:srgbClr val="002060"/>
              </a:solidFill>
              <a:ea typeface="+mj-lt"/>
              <a:cs typeface="+mj-lt"/>
            </a:rPr>
            <a:t>Flow Integrity: Specification and Enforcement [1]</a:t>
          </a:r>
          <a:endParaRPr lang="en-US" b="1" dirty="0">
            <a:solidFill>
              <a:srgbClr val="FF0000"/>
            </a:solidFill>
            <a:ea typeface="+mj-lt"/>
            <a:cs typeface="+mj-lt"/>
          </a:endParaRPr>
        </a:p>
      </dgm:t>
    </dgm:pt>
    <dgm:pt modelId="{BE1244CC-39D7-524D-8724-ACFDAA19D850}" type="parTrans" cxnId="{4DDEA158-5E04-1A4E-B17F-8F422B86F917}">
      <dgm:prSet/>
      <dgm:spPr/>
      <dgm:t>
        <a:bodyPr/>
        <a:lstStyle/>
        <a:p>
          <a:endParaRPr lang="en-GB"/>
        </a:p>
      </dgm:t>
    </dgm:pt>
    <dgm:pt modelId="{660A95DF-F1F8-8F44-8147-B5A77A21A7B3}" type="sibTrans" cxnId="{4DDEA158-5E04-1A4E-B17F-8F422B86F917}">
      <dgm:prSet/>
      <dgm:spPr/>
      <dgm:t>
        <a:bodyPr/>
        <a:lstStyle/>
        <a:p>
          <a:endParaRPr lang="en-GB"/>
        </a:p>
      </dgm:t>
    </dgm:pt>
    <dgm:pt modelId="{07982D34-9149-4041-989A-83BEC9B07207}">
      <dgm:prSet phldrT="[Text]"/>
      <dgm:spPr>
        <a:solidFill>
          <a:schemeClr val="bg1">
            <a:lumMod val="75000"/>
          </a:schemeClr>
        </a:solidFill>
      </dgm:spPr>
      <dgm:t>
        <a:bodyPr/>
        <a:lstStyle/>
        <a:p>
          <a:r>
            <a:rPr lang="en-US" dirty="0">
              <a:solidFill>
                <a:srgbClr val="002060"/>
              </a:solidFill>
              <a:ea typeface="+mj-lt"/>
              <a:cs typeface="+mj-lt"/>
            </a:rPr>
            <a:t>IAVS- Intelligent Active Network </a:t>
          </a:r>
          <a:r>
            <a:rPr lang="en-US" b="1" dirty="0">
              <a:solidFill>
                <a:srgbClr val="FF0000"/>
              </a:solidFill>
              <a:ea typeface="+mj-lt"/>
              <a:cs typeface="+mj-lt"/>
            </a:rPr>
            <a:t>Vulnerability Scanner - </a:t>
          </a:r>
          <a:r>
            <a:rPr lang="en-US" dirty="0">
              <a:solidFill>
                <a:srgbClr val="002060"/>
              </a:solidFill>
            </a:rPr>
            <a:t>Vulnerability scanners, reconnaissance phase of EH [4]</a:t>
          </a:r>
          <a:endParaRPr lang="en-GB" b="1" dirty="0">
            <a:solidFill>
              <a:srgbClr val="FF0000"/>
            </a:solidFill>
          </a:endParaRPr>
        </a:p>
      </dgm:t>
    </dgm:pt>
    <dgm:pt modelId="{17A25EBB-ECE6-6449-917F-506070E407A5}" type="parTrans" cxnId="{7BF4AAD5-156C-3C4E-9A0D-7B0FC77C9FFB}">
      <dgm:prSet/>
      <dgm:spPr/>
      <dgm:t>
        <a:bodyPr/>
        <a:lstStyle/>
        <a:p>
          <a:endParaRPr lang="en-GB"/>
        </a:p>
      </dgm:t>
    </dgm:pt>
    <dgm:pt modelId="{BCD82DC9-245A-9E47-A173-842EBDCB2907}" type="sibTrans" cxnId="{7BF4AAD5-156C-3C4E-9A0D-7B0FC77C9FFB}">
      <dgm:prSet/>
      <dgm:spPr/>
      <dgm:t>
        <a:bodyPr/>
        <a:lstStyle/>
        <a:p>
          <a:endParaRPr lang="en-GB"/>
        </a:p>
      </dgm:t>
    </dgm:pt>
    <dgm:pt modelId="{933B75AA-4716-454A-8DBC-534E802AA929}">
      <dgm:prSet phldrT="[Text]"/>
      <dgm:spPr>
        <a:solidFill>
          <a:schemeClr val="bg1">
            <a:lumMod val="75000"/>
          </a:schemeClr>
        </a:solidFill>
      </dgm:spPr>
      <dgm:t>
        <a:bodyPr/>
        <a:lstStyle/>
        <a:p>
          <a:pPr rtl="0"/>
          <a:r>
            <a:rPr lang="en-US" b="1" dirty="0">
              <a:solidFill>
                <a:srgbClr val="FF0000"/>
              </a:solidFill>
              <a:ea typeface="+mj-lt"/>
              <a:cs typeface="+mj-lt"/>
            </a:rPr>
            <a:t>Standards, and Requirements</a:t>
          </a:r>
          <a:r>
            <a:rPr lang="en-US" dirty="0">
              <a:solidFill>
                <a:srgbClr val="002060"/>
              </a:solidFill>
              <a:ea typeface="+mj-lt"/>
              <a:cs typeface="+mj-lt"/>
            </a:rPr>
            <a:t> - Classification of </a:t>
          </a:r>
          <a:r>
            <a:rPr lang="en-US" b="1" dirty="0">
              <a:solidFill>
                <a:srgbClr val="FF0000"/>
              </a:solidFill>
              <a:ea typeface="+mj-lt"/>
              <a:cs typeface="+mj-lt"/>
            </a:rPr>
            <a:t>Security Requirements </a:t>
          </a:r>
          <a:r>
            <a:rPr lang="en-US" dirty="0">
              <a:solidFill>
                <a:srgbClr val="002060"/>
              </a:solidFill>
              <a:ea typeface="+mj-lt"/>
              <a:cs typeface="+mj-lt"/>
            </a:rPr>
            <a:t>of Software Systems [2], General Data Protection Regulation (GDPR) [5]</a:t>
          </a:r>
          <a:endParaRPr lang="en-GB" dirty="0">
            <a:solidFill>
              <a:srgbClr val="002060"/>
            </a:solidFill>
          </a:endParaRPr>
        </a:p>
      </dgm:t>
    </dgm:pt>
    <dgm:pt modelId="{8C95AEAD-5E06-B14C-BE0B-7E2112E16FF9}" type="parTrans" cxnId="{02EFD366-AF77-C142-81CE-FFF8A896416A}">
      <dgm:prSet/>
      <dgm:spPr/>
      <dgm:t>
        <a:bodyPr/>
        <a:lstStyle/>
        <a:p>
          <a:endParaRPr lang="en-GB"/>
        </a:p>
      </dgm:t>
    </dgm:pt>
    <dgm:pt modelId="{9D50D4EF-827E-D942-BFBF-62C441509C3B}" type="sibTrans" cxnId="{02EFD366-AF77-C142-81CE-FFF8A896416A}">
      <dgm:prSet/>
      <dgm:spPr/>
      <dgm:t>
        <a:bodyPr/>
        <a:lstStyle/>
        <a:p>
          <a:endParaRPr lang="en-GB"/>
        </a:p>
      </dgm:t>
    </dgm:pt>
    <dgm:pt modelId="{D64C1A41-79E2-7D41-B939-FB3832AB0514}">
      <dgm:prSet/>
      <dgm:spPr>
        <a:solidFill>
          <a:schemeClr val="bg1">
            <a:lumMod val="95000"/>
          </a:schemeClr>
        </a:solidFill>
      </dgm:spPr>
      <dgm:t>
        <a:bodyPr/>
        <a:lstStyle/>
        <a:p>
          <a:r>
            <a:rPr lang="en-US" b="1" dirty="0">
              <a:solidFill>
                <a:srgbClr val="FF0000"/>
              </a:solidFill>
              <a:ea typeface="+mj-lt"/>
              <a:cs typeface="+mj-lt"/>
            </a:rPr>
            <a:t>Prevention</a:t>
          </a:r>
          <a:r>
            <a:rPr lang="en-US" dirty="0">
              <a:solidFill>
                <a:srgbClr val="002060"/>
              </a:solidFill>
              <a:ea typeface="+mj-lt"/>
              <a:cs typeface="+mj-lt"/>
            </a:rPr>
            <a:t>: Language-based security[10] -</a:t>
          </a:r>
          <a:r>
            <a:rPr lang="en-US" b="1" dirty="0">
              <a:solidFill>
                <a:schemeClr val="tx1"/>
              </a:solidFill>
              <a:ea typeface="+mj-lt"/>
              <a:cs typeface="+mj-lt"/>
            </a:rPr>
            <a:t> </a:t>
          </a:r>
          <a:r>
            <a:rPr lang="en-US" dirty="0">
              <a:solidFill>
                <a:schemeClr val="tx1"/>
              </a:solidFill>
              <a:ea typeface="+mj-lt"/>
              <a:cs typeface="+mj-lt"/>
            </a:rPr>
            <a:t>Interaction Non-interference Distributed OO Systems [9], IoT DDOS [11]</a:t>
          </a:r>
          <a:endParaRPr lang="en-US" dirty="0">
            <a:solidFill>
              <a:srgbClr val="002060"/>
            </a:solidFill>
            <a:ea typeface="+mj-lt"/>
            <a:cs typeface="+mj-lt"/>
          </a:endParaRPr>
        </a:p>
      </dgm:t>
    </dgm:pt>
    <dgm:pt modelId="{FCD4F310-54BA-4E43-B9AF-26E738AEB3C2}" type="parTrans" cxnId="{243942B3-97F5-9345-9C66-739DE4306FDD}">
      <dgm:prSet/>
      <dgm:spPr/>
      <dgm:t>
        <a:bodyPr/>
        <a:lstStyle/>
        <a:p>
          <a:endParaRPr lang="en-GB"/>
        </a:p>
      </dgm:t>
    </dgm:pt>
    <dgm:pt modelId="{5299D651-1BDC-D345-BED0-238488089E55}" type="sibTrans" cxnId="{243942B3-97F5-9345-9C66-739DE4306FDD}">
      <dgm:prSet/>
      <dgm:spPr/>
      <dgm:t>
        <a:bodyPr/>
        <a:lstStyle/>
        <a:p>
          <a:endParaRPr lang="en-GB"/>
        </a:p>
      </dgm:t>
    </dgm:pt>
    <dgm:pt modelId="{1C9E4903-A16D-F444-A0F7-D4D0E5B11A39}">
      <dgm:prSet phldr="0"/>
      <dgm:spPr>
        <a:solidFill>
          <a:schemeClr val="bg1">
            <a:lumMod val="95000"/>
          </a:schemeClr>
        </a:solidFill>
      </dgm:spPr>
      <dgm:t>
        <a:bodyPr/>
        <a:lstStyle/>
        <a:p>
          <a:r>
            <a:rPr lang="en-US" b="1" dirty="0">
              <a:solidFill>
                <a:srgbClr val="FF0000"/>
              </a:solidFill>
              <a:ea typeface="+mj-lt"/>
              <a:cs typeface="+mj-lt"/>
            </a:rPr>
            <a:t>Response</a:t>
          </a:r>
          <a:r>
            <a:rPr lang="en-US" dirty="0">
              <a:solidFill>
                <a:schemeClr val="tx1"/>
              </a:solidFill>
              <a:ea typeface="+mj-lt"/>
              <a:cs typeface="+mj-lt"/>
            </a:rPr>
            <a:t>: Decision-Making Systems Software Development Process in Crisis Situations [8] </a:t>
          </a:r>
          <a:endParaRPr lang="en-US" dirty="0">
            <a:solidFill>
              <a:schemeClr val="tx1"/>
            </a:solidFill>
          </a:endParaRPr>
        </a:p>
      </dgm:t>
    </dgm:pt>
    <dgm:pt modelId="{29B069E2-53C4-6A4C-9BB7-A3056C424619}" type="parTrans" cxnId="{AC5CA76C-F8D2-F648-AA36-915B259134F5}">
      <dgm:prSet/>
      <dgm:spPr/>
      <dgm:t>
        <a:bodyPr/>
        <a:lstStyle/>
        <a:p>
          <a:endParaRPr lang="en-GB"/>
        </a:p>
      </dgm:t>
    </dgm:pt>
    <dgm:pt modelId="{84AC2339-D801-3A45-912E-9D755EBA4A62}" type="sibTrans" cxnId="{AC5CA76C-F8D2-F648-AA36-915B259134F5}">
      <dgm:prSet/>
      <dgm:spPr/>
      <dgm:t>
        <a:bodyPr/>
        <a:lstStyle/>
        <a:p>
          <a:endParaRPr lang="en-GB"/>
        </a:p>
      </dgm:t>
    </dgm:pt>
    <dgm:pt modelId="{60CC320E-067F-B54A-A48B-2B03BE9D2B18}">
      <dgm:prSet/>
      <dgm:spPr/>
    </dgm:pt>
    <dgm:pt modelId="{5F74D0EF-5C57-A545-BE1A-D054DA8B830F}" type="parTrans" cxnId="{F2DF9D5C-B377-AF46-A06F-534E84F87EBC}">
      <dgm:prSet/>
      <dgm:spPr/>
      <dgm:t>
        <a:bodyPr/>
        <a:lstStyle/>
        <a:p>
          <a:endParaRPr lang="en-GB"/>
        </a:p>
      </dgm:t>
    </dgm:pt>
    <dgm:pt modelId="{5503B708-9BE4-3940-9F83-6F0550B84882}" type="sibTrans" cxnId="{F2DF9D5C-B377-AF46-A06F-534E84F87EBC}">
      <dgm:prSet/>
      <dgm:spPr/>
      <dgm:t>
        <a:bodyPr/>
        <a:lstStyle/>
        <a:p>
          <a:endParaRPr lang="en-GB"/>
        </a:p>
      </dgm:t>
    </dgm:pt>
    <dgm:pt modelId="{CC198BE4-903C-47F8-BBFB-BB1FEC4470FE}">
      <dgm:prSet phldr="0"/>
      <dgm:spPr>
        <a:solidFill>
          <a:schemeClr val="bg1">
            <a:lumMod val="95000"/>
          </a:schemeClr>
        </a:solidFill>
      </dgm:spPr>
      <dgm:t>
        <a:bodyPr/>
        <a:lstStyle/>
        <a:p>
          <a:pPr rtl="0"/>
          <a:r>
            <a:rPr lang="en-US" dirty="0">
              <a:solidFill>
                <a:schemeClr val="tx1"/>
              </a:solidFill>
            </a:rPr>
            <a:t>Securing IoT Architecture (</a:t>
          </a:r>
          <a:r>
            <a:rPr lang="en-US" b="1" dirty="0">
              <a:solidFill>
                <a:srgbClr val="FF0000"/>
              </a:solidFill>
            </a:rPr>
            <a:t>target system</a:t>
          </a:r>
          <a:r>
            <a:rPr lang="en-US" dirty="0">
              <a:solidFill>
                <a:schemeClr val="tx1"/>
              </a:solidFill>
            </a:rPr>
            <a:t>) [6]</a:t>
          </a:r>
        </a:p>
      </dgm:t>
    </dgm:pt>
    <dgm:pt modelId="{683FDAB8-A723-41D6-B191-44C3D41E04D7}" type="sibTrans" cxnId="{702A2C8E-73E8-4AD2-8633-0220B1CE53E0}">
      <dgm:prSet/>
      <dgm:spPr/>
      <dgm:t>
        <a:bodyPr/>
        <a:lstStyle/>
        <a:p>
          <a:endParaRPr lang="en-GB"/>
        </a:p>
      </dgm:t>
    </dgm:pt>
    <dgm:pt modelId="{DA860D57-836B-4BE5-94BC-9BC15A0F013A}" type="parTrans" cxnId="{702A2C8E-73E8-4AD2-8633-0220B1CE53E0}">
      <dgm:prSet/>
      <dgm:spPr/>
      <dgm:t>
        <a:bodyPr/>
        <a:lstStyle/>
        <a:p>
          <a:endParaRPr lang="en-GB"/>
        </a:p>
      </dgm:t>
    </dgm:pt>
    <dgm:pt modelId="{14E68964-8F82-4447-AEF8-2300E8E158FD}" type="pres">
      <dgm:prSet presAssocID="{C5DFF3A8-57DB-4A4C-B9E9-FC0664A6F3A6}" presName="Name0" presStyleCnt="0">
        <dgm:presLayoutVars>
          <dgm:chMax val="7"/>
          <dgm:chPref val="7"/>
          <dgm:dir/>
        </dgm:presLayoutVars>
      </dgm:prSet>
      <dgm:spPr/>
    </dgm:pt>
    <dgm:pt modelId="{8AC0AB9C-6B64-0848-BF84-67BFFE360118}" type="pres">
      <dgm:prSet presAssocID="{C5DFF3A8-57DB-4A4C-B9E9-FC0664A6F3A6}" presName="Name1" presStyleCnt="0"/>
      <dgm:spPr/>
    </dgm:pt>
    <dgm:pt modelId="{5C36A77C-F854-D94D-BF1F-CF768AE02AE4}" type="pres">
      <dgm:prSet presAssocID="{C5DFF3A8-57DB-4A4C-B9E9-FC0664A6F3A6}" presName="cycle" presStyleCnt="0"/>
      <dgm:spPr/>
    </dgm:pt>
    <dgm:pt modelId="{1F03017F-0128-154C-841F-5A83A0C208B2}" type="pres">
      <dgm:prSet presAssocID="{C5DFF3A8-57DB-4A4C-B9E9-FC0664A6F3A6}" presName="srcNode" presStyleLbl="node1" presStyleIdx="0" presStyleCnt="7"/>
      <dgm:spPr/>
    </dgm:pt>
    <dgm:pt modelId="{336C1E10-8FD7-074C-8ED3-03084FAF5EA9}" type="pres">
      <dgm:prSet presAssocID="{C5DFF3A8-57DB-4A4C-B9E9-FC0664A6F3A6}" presName="conn" presStyleLbl="parChTrans1D2" presStyleIdx="0" presStyleCnt="1"/>
      <dgm:spPr/>
    </dgm:pt>
    <dgm:pt modelId="{855E24EC-6276-464D-B15D-B9B8AACA1E43}" type="pres">
      <dgm:prSet presAssocID="{C5DFF3A8-57DB-4A4C-B9E9-FC0664A6F3A6}" presName="extraNode" presStyleLbl="node1" presStyleIdx="0" presStyleCnt="7"/>
      <dgm:spPr/>
    </dgm:pt>
    <dgm:pt modelId="{99449DE4-81D5-6744-A26E-23AFE57823BB}" type="pres">
      <dgm:prSet presAssocID="{C5DFF3A8-57DB-4A4C-B9E9-FC0664A6F3A6}" presName="dstNode" presStyleLbl="node1" presStyleIdx="0" presStyleCnt="7"/>
      <dgm:spPr/>
    </dgm:pt>
    <dgm:pt modelId="{F5754AE8-FEEF-704C-A348-50A3009D5204}" type="pres">
      <dgm:prSet presAssocID="{933B75AA-4716-454A-8DBC-534E802AA929}" presName="text_1" presStyleLbl="node1" presStyleIdx="0" presStyleCnt="7">
        <dgm:presLayoutVars>
          <dgm:bulletEnabled val="1"/>
        </dgm:presLayoutVars>
      </dgm:prSet>
      <dgm:spPr/>
    </dgm:pt>
    <dgm:pt modelId="{71A44345-BC64-364D-A8CA-70A20641472B}" type="pres">
      <dgm:prSet presAssocID="{933B75AA-4716-454A-8DBC-534E802AA929}" presName="accent_1" presStyleCnt="0"/>
      <dgm:spPr/>
    </dgm:pt>
    <dgm:pt modelId="{E8EC6F94-27B2-9643-BDF1-71D448197492}" type="pres">
      <dgm:prSet presAssocID="{933B75AA-4716-454A-8DBC-534E802AA929}" presName="accentRepeatNode" presStyleLbl="solidFgAcc1" presStyleIdx="0" presStyleCnt="7"/>
      <dgm:spPr/>
    </dgm:pt>
    <dgm:pt modelId="{7E113679-4B0D-9641-AA1C-7C9A02B6ECE6}" type="pres">
      <dgm:prSet presAssocID="{07982D34-9149-4041-989A-83BEC9B07207}" presName="text_2" presStyleLbl="node1" presStyleIdx="1" presStyleCnt="7">
        <dgm:presLayoutVars>
          <dgm:bulletEnabled val="1"/>
        </dgm:presLayoutVars>
      </dgm:prSet>
      <dgm:spPr/>
    </dgm:pt>
    <dgm:pt modelId="{A220F2A4-5CA1-9945-98BB-D11B695344A7}" type="pres">
      <dgm:prSet presAssocID="{07982D34-9149-4041-989A-83BEC9B07207}" presName="accent_2" presStyleCnt="0"/>
      <dgm:spPr/>
    </dgm:pt>
    <dgm:pt modelId="{704C1518-229C-FE4A-A624-3E88B689C75B}" type="pres">
      <dgm:prSet presAssocID="{07982D34-9149-4041-989A-83BEC9B07207}" presName="accentRepeatNode" presStyleLbl="solidFgAcc1" presStyleIdx="1" presStyleCnt="7"/>
      <dgm:spPr/>
    </dgm:pt>
    <dgm:pt modelId="{FB110C54-7CD5-A34B-A0B4-C1E48B06F491}" type="pres">
      <dgm:prSet presAssocID="{D15D1FAA-AEBC-9541-AFE0-84EFB54661AF}" presName="text_3" presStyleLbl="node1" presStyleIdx="2" presStyleCnt="7">
        <dgm:presLayoutVars>
          <dgm:bulletEnabled val="1"/>
        </dgm:presLayoutVars>
      </dgm:prSet>
      <dgm:spPr/>
    </dgm:pt>
    <dgm:pt modelId="{ECDC2499-7DA9-DB47-BC58-D28377FCB829}" type="pres">
      <dgm:prSet presAssocID="{D15D1FAA-AEBC-9541-AFE0-84EFB54661AF}" presName="accent_3" presStyleCnt="0"/>
      <dgm:spPr/>
    </dgm:pt>
    <dgm:pt modelId="{744C3CE6-6E57-EF44-8C4D-9EEDD4D26C28}" type="pres">
      <dgm:prSet presAssocID="{D15D1FAA-AEBC-9541-AFE0-84EFB54661AF}" presName="accentRepeatNode" presStyleLbl="solidFgAcc1" presStyleIdx="2" presStyleCnt="7"/>
      <dgm:spPr/>
    </dgm:pt>
    <dgm:pt modelId="{D315DE4B-5866-F647-ADF2-B8649C3AEEB9}" type="pres">
      <dgm:prSet presAssocID="{D64F33DF-7489-2047-8214-ED0C7B694CAD}" presName="text_4" presStyleLbl="node1" presStyleIdx="3" presStyleCnt="7">
        <dgm:presLayoutVars>
          <dgm:bulletEnabled val="1"/>
        </dgm:presLayoutVars>
      </dgm:prSet>
      <dgm:spPr/>
    </dgm:pt>
    <dgm:pt modelId="{784A5BDB-DD3E-8442-BCA4-06CCB588B2E3}" type="pres">
      <dgm:prSet presAssocID="{D64F33DF-7489-2047-8214-ED0C7B694CAD}" presName="accent_4" presStyleCnt="0"/>
      <dgm:spPr/>
    </dgm:pt>
    <dgm:pt modelId="{FDCB184B-5C9F-6A46-8AD3-4CBB722ABF0F}" type="pres">
      <dgm:prSet presAssocID="{D64F33DF-7489-2047-8214-ED0C7B694CAD}" presName="accentRepeatNode" presStyleLbl="solidFgAcc1" presStyleIdx="3" presStyleCnt="7"/>
      <dgm:spPr/>
    </dgm:pt>
    <dgm:pt modelId="{BFD8D038-4832-984C-B8AE-72D1AFB2788B}" type="pres">
      <dgm:prSet presAssocID="{D64C1A41-79E2-7D41-B939-FB3832AB0514}" presName="text_5" presStyleLbl="node1" presStyleIdx="4" presStyleCnt="7">
        <dgm:presLayoutVars>
          <dgm:bulletEnabled val="1"/>
        </dgm:presLayoutVars>
      </dgm:prSet>
      <dgm:spPr/>
    </dgm:pt>
    <dgm:pt modelId="{4E79D0E3-5CFA-1349-B720-2F660F0F8F32}" type="pres">
      <dgm:prSet presAssocID="{D64C1A41-79E2-7D41-B939-FB3832AB0514}" presName="accent_5" presStyleCnt="0"/>
      <dgm:spPr/>
    </dgm:pt>
    <dgm:pt modelId="{768968AC-FCD9-F645-A954-C440776924C2}" type="pres">
      <dgm:prSet presAssocID="{D64C1A41-79E2-7D41-B939-FB3832AB0514}" presName="accentRepeatNode" presStyleLbl="solidFgAcc1" presStyleIdx="4" presStyleCnt="7"/>
      <dgm:spPr/>
    </dgm:pt>
    <dgm:pt modelId="{DA18BDA3-89A0-A64E-8028-9BE8156C0DF4}" type="pres">
      <dgm:prSet presAssocID="{CC198BE4-903C-47F8-BBFB-BB1FEC4470FE}" presName="text_6" presStyleLbl="node1" presStyleIdx="5" presStyleCnt="7">
        <dgm:presLayoutVars>
          <dgm:bulletEnabled val="1"/>
        </dgm:presLayoutVars>
      </dgm:prSet>
      <dgm:spPr/>
    </dgm:pt>
    <dgm:pt modelId="{E994E413-8302-BF44-964A-DCB469535757}" type="pres">
      <dgm:prSet presAssocID="{CC198BE4-903C-47F8-BBFB-BB1FEC4470FE}" presName="accent_6" presStyleCnt="0"/>
      <dgm:spPr/>
    </dgm:pt>
    <dgm:pt modelId="{5429F3BB-0815-824A-B189-00AE45C4A6D4}" type="pres">
      <dgm:prSet presAssocID="{CC198BE4-903C-47F8-BBFB-BB1FEC4470FE}" presName="accentRepeatNode" presStyleLbl="solidFgAcc1" presStyleIdx="5" presStyleCnt="7"/>
      <dgm:spPr/>
    </dgm:pt>
    <dgm:pt modelId="{6B6CD498-DAF5-5341-BB87-C289C00AEFEA}" type="pres">
      <dgm:prSet presAssocID="{1C9E4903-A16D-F444-A0F7-D4D0E5B11A39}" presName="text_7" presStyleLbl="node1" presStyleIdx="6" presStyleCnt="7">
        <dgm:presLayoutVars>
          <dgm:bulletEnabled val="1"/>
        </dgm:presLayoutVars>
      </dgm:prSet>
      <dgm:spPr/>
    </dgm:pt>
    <dgm:pt modelId="{E399A013-33DB-2347-9442-FBADCA1828F3}" type="pres">
      <dgm:prSet presAssocID="{1C9E4903-A16D-F444-A0F7-D4D0E5B11A39}" presName="accent_7" presStyleCnt="0"/>
      <dgm:spPr/>
    </dgm:pt>
    <dgm:pt modelId="{3A24EB14-A6A4-D140-962A-A40A000D1B14}" type="pres">
      <dgm:prSet presAssocID="{1C9E4903-A16D-F444-A0F7-D4D0E5B11A39}" presName="accentRepeatNode" presStyleLbl="solidFgAcc1" presStyleIdx="6" presStyleCnt="7"/>
      <dgm:spPr/>
    </dgm:pt>
  </dgm:ptLst>
  <dgm:cxnLst>
    <dgm:cxn modelId="{2F245425-8893-D244-B02E-CF93DE5A4E24}" type="presOf" srcId="{CC198BE4-903C-47F8-BBFB-BB1FEC4470FE}" destId="{DA18BDA3-89A0-A64E-8028-9BE8156C0DF4}" srcOrd="0" destOrd="0" presId="urn:microsoft.com/office/officeart/2008/layout/VerticalCurvedList"/>
    <dgm:cxn modelId="{C8364C47-0356-C842-997E-6635C0AFFD79}" type="presOf" srcId="{933B75AA-4716-454A-8DBC-534E802AA929}" destId="{F5754AE8-FEEF-704C-A348-50A3009D5204}" srcOrd="0" destOrd="0" presId="urn:microsoft.com/office/officeart/2008/layout/VerticalCurvedList"/>
    <dgm:cxn modelId="{62E7DE51-7DA1-EA43-9DC4-7C3EA20A629D}" type="presOf" srcId="{D64F33DF-7489-2047-8214-ED0C7B694CAD}" destId="{D315DE4B-5866-F647-ADF2-B8649C3AEEB9}" srcOrd="0" destOrd="0" presId="urn:microsoft.com/office/officeart/2008/layout/VerticalCurvedList"/>
    <dgm:cxn modelId="{4DDEA158-5E04-1A4E-B17F-8F422B86F917}" srcId="{C5DFF3A8-57DB-4A4C-B9E9-FC0664A6F3A6}" destId="{D64F33DF-7489-2047-8214-ED0C7B694CAD}" srcOrd="3" destOrd="0" parTransId="{BE1244CC-39D7-524D-8724-ACFDAA19D850}" sibTransId="{660A95DF-F1F8-8F44-8147-B5A77A21A7B3}"/>
    <dgm:cxn modelId="{F2DF9D5C-B377-AF46-A06F-534E84F87EBC}" srcId="{C5DFF3A8-57DB-4A4C-B9E9-FC0664A6F3A6}" destId="{60CC320E-067F-B54A-A48B-2B03BE9D2B18}" srcOrd="7" destOrd="0" parTransId="{5F74D0EF-5C57-A545-BE1A-D054DA8B830F}" sibTransId="{5503B708-9BE4-3940-9F83-6F0550B84882}"/>
    <dgm:cxn modelId="{02EFD366-AF77-C142-81CE-FFF8A896416A}" srcId="{C5DFF3A8-57DB-4A4C-B9E9-FC0664A6F3A6}" destId="{933B75AA-4716-454A-8DBC-534E802AA929}" srcOrd="0" destOrd="0" parTransId="{8C95AEAD-5E06-B14C-BE0B-7E2112E16FF9}" sibTransId="{9D50D4EF-827E-D942-BFBF-62C441509C3B}"/>
    <dgm:cxn modelId="{772A556A-2DC1-E741-A591-4BD2A441CFB5}" type="presOf" srcId="{1C9E4903-A16D-F444-A0F7-D4D0E5B11A39}" destId="{6B6CD498-DAF5-5341-BB87-C289C00AEFEA}" srcOrd="0" destOrd="0" presId="urn:microsoft.com/office/officeart/2008/layout/VerticalCurvedList"/>
    <dgm:cxn modelId="{AC5CA76C-F8D2-F648-AA36-915B259134F5}" srcId="{C5DFF3A8-57DB-4A4C-B9E9-FC0664A6F3A6}" destId="{1C9E4903-A16D-F444-A0F7-D4D0E5B11A39}" srcOrd="6" destOrd="0" parTransId="{29B069E2-53C4-6A4C-9BB7-A3056C424619}" sibTransId="{84AC2339-D801-3A45-912E-9D755EBA4A62}"/>
    <dgm:cxn modelId="{B2AB017F-23E7-D247-8F70-69340FF46367}" type="presOf" srcId="{D15D1FAA-AEBC-9541-AFE0-84EFB54661AF}" destId="{FB110C54-7CD5-A34B-A0B4-C1E48B06F491}" srcOrd="0" destOrd="0" presId="urn:microsoft.com/office/officeart/2008/layout/VerticalCurvedList"/>
    <dgm:cxn modelId="{0B0A6687-226F-8748-BCF4-E593103D30C4}" type="presOf" srcId="{9D50D4EF-827E-D942-BFBF-62C441509C3B}" destId="{336C1E10-8FD7-074C-8ED3-03084FAF5EA9}" srcOrd="0" destOrd="0" presId="urn:microsoft.com/office/officeart/2008/layout/VerticalCurvedList"/>
    <dgm:cxn modelId="{702A2C8E-73E8-4AD2-8633-0220B1CE53E0}" srcId="{C5DFF3A8-57DB-4A4C-B9E9-FC0664A6F3A6}" destId="{CC198BE4-903C-47F8-BBFB-BB1FEC4470FE}" srcOrd="5" destOrd="0" parTransId="{DA860D57-836B-4BE5-94BC-9BC15A0F013A}" sibTransId="{683FDAB8-A723-41D6-B191-44C3D41E04D7}"/>
    <dgm:cxn modelId="{AABF8F9B-7621-5E4E-AA37-2710C29869FB}" type="presOf" srcId="{07982D34-9149-4041-989A-83BEC9B07207}" destId="{7E113679-4B0D-9641-AA1C-7C9A02B6ECE6}" srcOrd="0" destOrd="0" presId="urn:microsoft.com/office/officeart/2008/layout/VerticalCurvedList"/>
    <dgm:cxn modelId="{F37D7C9C-35C9-7F48-B2AD-7E9D52A30809}" srcId="{C5DFF3A8-57DB-4A4C-B9E9-FC0664A6F3A6}" destId="{D15D1FAA-AEBC-9541-AFE0-84EFB54661AF}" srcOrd="2" destOrd="0" parTransId="{655C1159-D395-2B40-895D-758FDD2CB921}" sibTransId="{4B3474B0-FFA9-164B-A8E2-7A8C20E895CA}"/>
    <dgm:cxn modelId="{243942B3-97F5-9345-9C66-739DE4306FDD}" srcId="{C5DFF3A8-57DB-4A4C-B9E9-FC0664A6F3A6}" destId="{D64C1A41-79E2-7D41-B939-FB3832AB0514}" srcOrd="4" destOrd="0" parTransId="{FCD4F310-54BA-4E43-B9AF-26E738AEB3C2}" sibTransId="{5299D651-1BDC-D345-BED0-238488089E55}"/>
    <dgm:cxn modelId="{206445D5-3C33-714E-A221-E09C51F2F053}" type="presOf" srcId="{D64C1A41-79E2-7D41-B939-FB3832AB0514}" destId="{BFD8D038-4832-984C-B8AE-72D1AFB2788B}" srcOrd="0" destOrd="0" presId="urn:microsoft.com/office/officeart/2008/layout/VerticalCurvedList"/>
    <dgm:cxn modelId="{7BF4AAD5-156C-3C4E-9A0D-7B0FC77C9FFB}" srcId="{C5DFF3A8-57DB-4A4C-B9E9-FC0664A6F3A6}" destId="{07982D34-9149-4041-989A-83BEC9B07207}" srcOrd="1" destOrd="0" parTransId="{17A25EBB-ECE6-6449-917F-506070E407A5}" sibTransId="{BCD82DC9-245A-9E47-A173-842EBDCB2907}"/>
    <dgm:cxn modelId="{1269C3D9-B95E-B449-AD95-D20C4BF9C02B}" type="presOf" srcId="{C5DFF3A8-57DB-4A4C-B9E9-FC0664A6F3A6}" destId="{14E68964-8F82-4447-AEF8-2300E8E158FD}" srcOrd="0" destOrd="0" presId="urn:microsoft.com/office/officeart/2008/layout/VerticalCurvedList"/>
    <dgm:cxn modelId="{F2AD5C91-4289-4E89-9724-B313A73AA6CB}" type="presParOf" srcId="{14E68964-8F82-4447-AEF8-2300E8E158FD}" destId="{8AC0AB9C-6B64-0848-BF84-67BFFE360118}" srcOrd="0" destOrd="0" presId="urn:microsoft.com/office/officeart/2008/layout/VerticalCurvedList"/>
    <dgm:cxn modelId="{FBB11BF1-CF7A-4986-B12F-F7210D2BB58A}" type="presParOf" srcId="{8AC0AB9C-6B64-0848-BF84-67BFFE360118}" destId="{5C36A77C-F854-D94D-BF1F-CF768AE02AE4}" srcOrd="0" destOrd="0" presId="urn:microsoft.com/office/officeart/2008/layout/VerticalCurvedList"/>
    <dgm:cxn modelId="{E2BEA1DB-CF90-42DC-A676-F3A3E447A432}" type="presParOf" srcId="{5C36A77C-F854-D94D-BF1F-CF768AE02AE4}" destId="{1F03017F-0128-154C-841F-5A83A0C208B2}" srcOrd="0" destOrd="0" presId="urn:microsoft.com/office/officeart/2008/layout/VerticalCurvedList"/>
    <dgm:cxn modelId="{C6B306E8-845B-437A-A1DC-9CECCCE083D2}" type="presParOf" srcId="{5C36A77C-F854-D94D-BF1F-CF768AE02AE4}" destId="{336C1E10-8FD7-074C-8ED3-03084FAF5EA9}" srcOrd="1" destOrd="0" presId="urn:microsoft.com/office/officeart/2008/layout/VerticalCurvedList"/>
    <dgm:cxn modelId="{F0DA647B-57F6-49A0-8F07-60A53F67696C}" type="presParOf" srcId="{5C36A77C-F854-D94D-BF1F-CF768AE02AE4}" destId="{855E24EC-6276-464D-B15D-B9B8AACA1E43}" srcOrd="2" destOrd="0" presId="urn:microsoft.com/office/officeart/2008/layout/VerticalCurvedList"/>
    <dgm:cxn modelId="{210902D1-1688-4891-AFB0-C7369B039CDF}" type="presParOf" srcId="{5C36A77C-F854-D94D-BF1F-CF768AE02AE4}" destId="{99449DE4-81D5-6744-A26E-23AFE57823BB}" srcOrd="3" destOrd="0" presId="urn:microsoft.com/office/officeart/2008/layout/VerticalCurvedList"/>
    <dgm:cxn modelId="{90049072-E570-DF4F-B7AD-6C2647DDB133}" type="presParOf" srcId="{8AC0AB9C-6B64-0848-BF84-67BFFE360118}" destId="{F5754AE8-FEEF-704C-A348-50A3009D5204}" srcOrd="1" destOrd="0" presId="urn:microsoft.com/office/officeart/2008/layout/VerticalCurvedList"/>
    <dgm:cxn modelId="{59B08756-8F96-2542-974F-EA29D480B8BA}" type="presParOf" srcId="{8AC0AB9C-6B64-0848-BF84-67BFFE360118}" destId="{71A44345-BC64-364D-A8CA-70A20641472B}" srcOrd="2" destOrd="0" presId="urn:microsoft.com/office/officeart/2008/layout/VerticalCurvedList"/>
    <dgm:cxn modelId="{383C3C43-8ABC-F04A-8656-D891A9AA31E2}" type="presParOf" srcId="{71A44345-BC64-364D-A8CA-70A20641472B}" destId="{E8EC6F94-27B2-9643-BDF1-71D448197492}" srcOrd="0" destOrd="0" presId="urn:microsoft.com/office/officeart/2008/layout/VerticalCurvedList"/>
    <dgm:cxn modelId="{191CF59E-EDF7-A74E-883A-CA175BE2C995}" type="presParOf" srcId="{8AC0AB9C-6B64-0848-BF84-67BFFE360118}" destId="{7E113679-4B0D-9641-AA1C-7C9A02B6ECE6}" srcOrd="3" destOrd="0" presId="urn:microsoft.com/office/officeart/2008/layout/VerticalCurvedList"/>
    <dgm:cxn modelId="{CBB9CD01-B498-E040-B150-58CF5A2045C9}" type="presParOf" srcId="{8AC0AB9C-6B64-0848-BF84-67BFFE360118}" destId="{A220F2A4-5CA1-9945-98BB-D11B695344A7}" srcOrd="4" destOrd="0" presId="urn:microsoft.com/office/officeart/2008/layout/VerticalCurvedList"/>
    <dgm:cxn modelId="{4C583C3E-1072-8C4F-B67E-A62D1946180A}" type="presParOf" srcId="{A220F2A4-5CA1-9945-98BB-D11B695344A7}" destId="{704C1518-229C-FE4A-A624-3E88B689C75B}" srcOrd="0" destOrd="0" presId="urn:microsoft.com/office/officeart/2008/layout/VerticalCurvedList"/>
    <dgm:cxn modelId="{1ADC9C5F-151A-B741-979B-6DF0F0568298}" type="presParOf" srcId="{8AC0AB9C-6B64-0848-BF84-67BFFE360118}" destId="{FB110C54-7CD5-A34B-A0B4-C1E48B06F491}" srcOrd="5" destOrd="0" presId="urn:microsoft.com/office/officeart/2008/layout/VerticalCurvedList"/>
    <dgm:cxn modelId="{CCBA003A-C0BB-8649-8F85-D87ADE8A3A12}" type="presParOf" srcId="{8AC0AB9C-6B64-0848-BF84-67BFFE360118}" destId="{ECDC2499-7DA9-DB47-BC58-D28377FCB829}" srcOrd="6" destOrd="0" presId="urn:microsoft.com/office/officeart/2008/layout/VerticalCurvedList"/>
    <dgm:cxn modelId="{5EE581E6-6173-4744-A3ED-606704214A67}" type="presParOf" srcId="{ECDC2499-7DA9-DB47-BC58-D28377FCB829}" destId="{744C3CE6-6E57-EF44-8C4D-9EEDD4D26C28}" srcOrd="0" destOrd="0" presId="urn:microsoft.com/office/officeart/2008/layout/VerticalCurvedList"/>
    <dgm:cxn modelId="{9E0FD1C3-274D-8148-A754-8B310DBE3BE0}" type="presParOf" srcId="{8AC0AB9C-6B64-0848-BF84-67BFFE360118}" destId="{D315DE4B-5866-F647-ADF2-B8649C3AEEB9}" srcOrd="7" destOrd="0" presId="urn:microsoft.com/office/officeart/2008/layout/VerticalCurvedList"/>
    <dgm:cxn modelId="{B6B8B02A-CCBB-1D4D-A98A-D9AB1119BC31}" type="presParOf" srcId="{8AC0AB9C-6B64-0848-BF84-67BFFE360118}" destId="{784A5BDB-DD3E-8442-BCA4-06CCB588B2E3}" srcOrd="8" destOrd="0" presId="urn:microsoft.com/office/officeart/2008/layout/VerticalCurvedList"/>
    <dgm:cxn modelId="{907CA956-AC05-734D-9B28-E32D94C8C9FC}" type="presParOf" srcId="{784A5BDB-DD3E-8442-BCA4-06CCB588B2E3}" destId="{FDCB184B-5C9F-6A46-8AD3-4CBB722ABF0F}" srcOrd="0" destOrd="0" presId="urn:microsoft.com/office/officeart/2008/layout/VerticalCurvedList"/>
    <dgm:cxn modelId="{2F3BF05F-D1EE-BC46-B6B1-A5FCEFD759EC}" type="presParOf" srcId="{8AC0AB9C-6B64-0848-BF84-67BFFE360118}" destId="{BFD8D038-4832-984C-B8AE-72D1AFB2788B}" srcOrd="9" destOrd="0" presId="urn:microsoft.com/office/officeart/2008/layout/VerticalCurvedList"/>
    <dgm:cxn modelId="{1717591B-D657-1A4D-AA54-60064BFCCD6D}" type="presParOf" srcId="{8AC0AB9C-6B64-0848-BF84-67BFFE360118}" destId="{4E79D0E3-5CFA-1349-B720-2F660F0F8F32}" srcOrd="10" destOrd="0" presId="urn:microsoft.com/office/officeart/2008/layout/VerticalCurvedList"/>
    <dgm:cxn modelId="{6DB301BB-ED36-8E4D-9D91-2882847A6668}" type="presParOf" srcId="{4E79D0E3-5CFA-1349-B720-2F660F0F8F32}" destId="{768968AC-FCD9-F645-A954-C440776924C2}" srcOrd="0" destOrd="0" presId="urn:microsoft.com/office/officeart/2008/layout/VerticalCurvedList"/>
    <dgm:cxn modelId="{A6830A35-D69F-8E49-B1F3-25FA76E5C3FE}" type="presParOf" srcId="{8AC0AB9C-6B64-0848-BF84-67BFFE360118}" destId="{DA18BDA3-89A0-A64E-8028-9BE8156C0DF4}" srcOrd="11" destOrd="0" presId="urn:microsoft.com/office/officeart/2008/layout/VerticalCurvedList"/>
    <dgm:cxn modelId="{9A0C2D53-291E-CE49-AAD1-95F1CDB3A317}" type="presParOf" srcId="{8AC0AB9C-6B64-0848-BF84-67BFFE360118}" destId="{E994E413-8302-BF44-964A-DCB469535757}" srcOrd="12" destOrd="0" presId="urn:microsoft.com/office/officeart/2008/layout/VerticalCurvedList"/>
    <dgm:cxn modelId="{7DCEC1F4-888F-7541-8B3D-E4FE3215E78E}" type="presParOf" srcId="{E994E413-8302-BF44-964A-DCB469535757}" destId="{5429F3BB-0815-824A-B189-00AE45C4A6D4}" srcOrd="0" destOrd="0" presId="urn:microsoft.com/office/officeart/2008/layout/VerticalCurvedList"/>
    <dgm:cxn modelId="{78AF9613-B8CA-494D-AF39-480E239BF27E}" type="presParOf" srcId="{8AC0AB9C-6B64-0848-BF84-67BFFE360118}" destId="{6B6CD498-DAF5-5341-BB87-C289C00AEFEA}" srcOrd="13" destOrd="0" presId="urn:microsoft.com/office/officeart/2008/layout/VerticalCurvedList"/>
    <dgm:cxn modelId="{B19C970A-B198-5D42-8150-31865B1FFCB2}" type="presParOf" srcId="{8AC0AB9C-6B64-0848-BF84-67BFFE360118}" destId="{E399A013-33DB-2347-9442-FBADCA1828F3}" srcOrd="14" destOrd="0" presId="urn:microsoft.com/office/officeart/2008/layout/VerticalCurvedList"/>
    <dgm:cxn modelId="{513484AD-07DC-7C49-9F06-BC84AA72BDC1}" type="presParOf" srcId="{E399A013-33DB-2347-9442-FBADCA1828F3}" destId="{3A24EB14-A6A4-D140-962A-A40A000D1B1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68C47-657C-43CA-AF23-0DC036EDCF32}">
      <dsp:nvSpPr>
        <dsp:cNvPr id="0" name=""/>
        <dsp:cNvSpPr/>
      </dsp:nvSpPr>
      <dsp:spPr>
        <a:xfrm>
          <a:off x="0" y="14040"/>
          <a:ext cx="6688868" cy="887445"/>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kern="1200" dirty="0">
              <a:ea typeface="+mj-lt"/>
              <a:cs typeface="+mj-lt"/>
            </a:rPr>
            <a:t>Aspects of Information Security</a:t>
          </a:r>
          <a:endParaRPr lang="en-US" sz="3700" kern="1200" dirty="0">
            <a:solidFill>
              <a:srgbClr val="0070C0"/>
            </a:solidFill>
            <a:latin typeface="Arial"/>
            <a:cs typeface="Arial"/>
          </a:endParaRPr>
        </a:p>
      </dsp:txBody>
      <dsp:txXfrm>
        <a:off x="43321" y="57361"/>
        <a:ext cx="6602226" cy="800803"/>
      </dsp:txXfrm>
    </dsp:sp>
    <dsp:sp modelId="{6A037794-6F6F-463A-A351-C17FCBFB166B}">
      <dsp:nvSpPr>
        <dsp:cNvPr id="0" name=""/>
        <dsp:cNvSpPr/>
      </dsp:nvSpPr>
      <dsp:spPr>
        <a:xfrm>
          <a:off x="0" y="1008045"/>
          <a:ext cx="6688868" cy="887445"/>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kern="1200" dirty="0">
              <a:solidFill>
                <a:schemeClr val="tx1"/>
              </a:solidFill>
            </a:rPr>
            <a:t>Introduction of ethical hacking</a:t>
          </a:r>
        </a:p>
      </dsp:txBody>
      <dsp:txXfrm>
        <a:off x="43321" y="1051366"/>
        <a:ext cx="6602226" cy="800803"/>
      </dsp:txXfrm>
    </dsp:sp>
    <dsp:sp modelId="{7B4EB933-172D-42FD-999B-96D82695B5BB}">
      <dsp:nvSpPr>
        <dsp:cNvPr id="0" name=""/>
        <dsp:cNvSpPr/>
      </dsp:nvSpPr>
      <dsp:spPr>
        <a:xfrm>
          <a:off x="0" y="2002051"/>
          <a:ext cx="6688868" cy="887445"/>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kern="1200" dirty="0">
              <a:solidFill>
                <a:schemeClr val="tx1"/>
              </a:solidFill>
            </a:rPr>
            <a:t>Classification of security attacks</a:t>
          </a:r>
        </a:p>
      </dsp:txBody>
      <dsp:txXfrm>
        <a:off x="43321" y="2045372"/>
        <a:ext cx="6602226" cy="800803"/>
      </dsp:txXfrm>
    </dsp:sp>
    <dsp:sp modelId="{E793D5F2-9698-4752-A6E1-CF00D15DF30C}">
      <dsp:nvSpPr>
        <dsp:cNvPr id="0" name=""/>
        <dsp:cNvSpPr/>
      </dsp:nvSpPr>
      <dsp:spPr>
        <a:xfrm>
          <a:off x="0" y="2996055"/>
          <a:ext cx="6688868" cy="887445"/>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kern="1200" dirty="0">
              <a:latin typeface="Arial"/>
              <a:cs typeface="Arial"/>
            </a:rPr>
            <a:t>Research</a:t>
          </a:r>
          <a:endParaRPr lang="en-US" sz="3700" kern="1200" dirty="0"/>
        </a:p>
      </dsp:txBody>
      <dsp:txXfrm>
        <a:off x="43321" y="3039376"/>
        <a:ext cx="6602226" cy="8008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C1E10-8FD7-074C-8ED3-03084FAF5EA9}">
      <dsp:nvSpPr>
        <dsp:cNvPr id="0" name=""/>
        <dsp:cNvSpPr/>
      </dsp:nvSpPr>
      <dsp:spPr>
        <a:xfrm>
          <a:off x="-4927507" y="-755310"/>
          <a:ext cx="5870566" cy="5870566"/>
        </a:xfrm>
        <a:prstGeom prst="blockArc">
          <a:avLst>
            <a:gd name="adj1" fmla="val 18900000"/>
            <a:gd name="adj2" fmla="val 2700000"/>
            <a:gd name="adj3" fmla="val 3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754AE8-FEEF-704C-A348-50A3009D5204}">
      <dsp:nvSpPr>
        <dsp:cNvPr id="0" name=""/>
        <dsp:cNvSpPr/>
      </dsp:nvSpPr>
      <dsp:spPr>
        <a:xfrm>
          <a:off x="305850" y="198203"/>
          <a:ext cx="6763366"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rgbClr val="FF0000"/>
              </a:solidFill>
              <a:ea typeface="+mj-lt"/>
              <a:cs typeface="+mj-lt"/>
            </a:rPr>
            <a:t>Standards, and Requirements</a:t>
          </a:r>
          <a:r>
            <a:rPr lang="en-US" sz="1200" kern="1200" dirty="0">
              <a:solidFill>
                <a:srgbClr val="002060"/>
              </a:solidFill>
              <a:ea typeface="+mj-lt"/>
              <a:cs typeface="+mj-lt"/>
            </a:rPr>
            <a:t> - Classification of </a:t>
          </a:r>
          <a:r>
            <a:rPr lang="en-US" sz="1200" b="1" kern="1200" dirty="0">
              <a:solidFill>
                <a:srgbClr val="FF0000"/>
              </a:solidFill>
              <a:ea typeface="+mj-lt"/>
              <a:cs typeface="+mj-lt"/>
            </a:rPr>
            <a:t>Security Requirements </a:t>
          </a:r>
          <a:r>
            <a:rPr lang="en-US" sz="1200" kern="1200" dirty="0">
              <a:solidFill>
                <a:srgbClr val="002060"/>
              </a:solidFill>
              <a:ea typeface="+mj-lt"/>
              <a:cs typeface="+mj-lt"/>
            </a:rPr>
            <a:t>of Software Systems [2], General Data Protection Regulation (GDPR) [5]</a:t>
          </a:r>
          <a:endParaRPr lang="en-GB" sz="1200" kern="1200" dirty="0">
            <a:solidFill>
              <a:srgbClr val="002060"/>
            </a:solidFill>
          </a:endParaRPr>
        </a:p>
      </dsp:txBody>
      <dsp:txXfrm>
        <a:off x="305850" y="198203"/>
        <a:ext cx="6763366" cy="396231"/>
      </dsp:txXfrm>
    </dsp:sp>
    <dsp:sp modelId="{E8EC6F94-27B2-9643-BDF1-71D448197492}">
      <dsp:nvSpPr>
        <dsp:cNvPr id="0" name=""/>
        <dsp:cNvSpPr/>
      </dsp:nvSpPr>
      <dsp:spPr>
        <a:xfrm>
          <a:off x="58205" y="14867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E113679-4B0D-9641-AA1C-7C9A02B6ECE6}">
      <dsp:nvSpPr>
        <dsp:cNvPr id="0" name=""/>
        <dsp:cNvSpPr/>
      </dsp:nvSpPr>
      <dsp:spPr>
        <a:xfrm>
          <a:off x="664673" y="792899"/>
          <a:ext cx="6404543"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ea typeface="+mj-lt"/>
              <a:cs typeface="+mj-lt"/>
            </a:rPr>
            <a:t>IAVS- Intelligent Active Network </a:t>
          </a:r>
          <a:r>
            <a:rPr lang="en-US" sz="1200" b="1" kern="1200" dirty="0">
              <a:solidFill>
                <a:srgbClr val="FF0000"/>
              </a:solidFill>
              <a:ea typeface="+mj-lt"/>
              <a:cs typeface="+mj-lt"/>
            </a:rPr>
            <a:t>Vulnerability Scanner - </a:t>
          </a:r>
          <a:r>
            <a:rPr lang="en-US" sz="1200" kern="1200" dirty="0">
              <a:solidFill>
                <a:srgbClr val="002060"/>
              </a:solidFill>
            </a:rPr>
            <a:t>Vulnerability scanners, reconnaissance phase of EH [4]</a:t>
          </a:r>
          <a:endParaRPr lang="en-GB" sz="1200" b="1" kern="1200" dirty="0">
            <a:solidFill>
              <a:srgbClr val="FF0000"/>
            </a:solidFill>
          </a:endParaRPr>
        </a:p>
      </dsp:txBody>
      <dsp:txXfrm>
        <a:off x="664673" y="792899"/>
        <a:ext cx="6404543" cy="396231"/>
      </dsp:txXfrm>
    </dsp:sp>
    <dsp:sp modelId="{704C1518-229C-FE4A-A624-3E88B689C75B}">
      <dsp:nvSpPr>
        <dsp:cNvPr id="0" name=""/>
        <dsp:cNvSpPr/>
      </dsp:nvSpPr>
      <dsp:spPr>
        <a:xfrm>
          <a:off x="417028" y="743370"/>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B110C54-7CD5-A34B-A0B4-C1E48B06F491}">
      <dsp:nvSpPr>
        <dsp:cNvPr id="0" name=""/>
        <dsp:cNvSpPr/>
      </dsp:nvSpPr>
      <dsp:spPr>
        <a:xfrm>
          <a:off x="861307" y="1387160"/>
          <a:ext cx="6207909"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latin typeface="Calibri Light" panose="020F0302020204030204"/>
              <a:ea typeface="+mj-lt"/>
              <a:cs typeface="+mj-lt"/>
            </a:rPr>
            <a:t>Digital Intelligent </a:t>
          </a:r>
          <a:r>
            <a:rPr lang="en-US" sz="1200" b="1" kern="1200" dirty="0">
              <a:solidFill>
                <a:srgbClr val="FF0000"/>
              </a:solidFill>
              <a:latin typeface="Calibri Light" panose="020F0302020204030204"/>
              <a:ea typeface="+mj-lt"/>
              <a:cs typeface="+mj-lt"/>
            </a:rPr>
            <a:t>Security Services </a:t>
          </a:r>
          <a:r>
            <a:rPr lang="en-US" sz="1200" kern="1200" dirty="0">
              <a:solidFill>
                <a:srgbClr val="002060"/>
              </a:solidFill>
              <a:latin typeface="Calibri Light" panose="020F0302020204030204"/>
              <a:ea typeface="+mj-lt"/>
              <a:cs typeface="+mj-lt"/>
            </a:rPr>
            <a:t>based on Vehicle Data [3] - </a:t>
          </a:r>
          <a:r>
            <a:rPr lang="en-US" sz="1200" kern="1200" dirty="0">
              <a:solidFill>
                <a:srgbClr val="002060"/>
              </a:solidFill>
            </a:rPr>
            <a:t>Behavioral Authentication using ML </a:t>
          </a:r>
          <a:endParaRPr lang="en-US" sz="1200" kern="1200" dirty="0">
            <a:solidFill>
              <a:srgbClr val="002060"/>
            </a:solidFill>
            <a:ea typeface="+mj-lt"/>
            <a:cs typeface="+mj-lt"/>
          </a:endParaRPr>
        </a:p>
      </dsp:txBody>
      <dsp:txXfrm>
        <a:off x="861307" y="1387160"/>
        <a:ext cx="6207909" cy="396231"/>
      </dsp:txXfrm>
    </dsp:sp>
    <dsp:sp modelId="{744C3CE6-6E57-EF44-8C4D-9EEDD4D26C28}">
      <dsp:nvSpPr>
        <dsp:cNvPr id="0" name=""/>
        <dsp:cNvSpPr/>
      </dsp:nvSpPr>
      <dsp:spPr>
        <a:xfrm>
          <a:off x="613662" y="133763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315DE4B-5866-F647-ADF2-B8649C3AEEB9}">
      <dsp:nvSpPr>
        <dsp:cNvPr id="0" name=""/>
        <dsp:cNvSpPr/>
      </dsp:nvSpPr>
      <dsp:spPr>
        <a:xfrm>
          <a:off x="924090" y="1981856"/>
          <a:ext cx="6145126"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Detecting</a:t>
          </a:r>
          <a:r>
            <a:rPr lang="en-US" sz="1200" kern="1200" dirty="0">
              <a:solidFill>
                <a:srgbClr val="002060"/>
              </a:solidFill>
              <a:ea typeface="+mj-lt"/>
              <a:cs typeface="+mj-lt"/>
            </a:rPr>
            <a:t> imminent attacks and </a:t>
          </a:r>
          <a:r>
            <a:rPr lang="en-US" sz="1200" b="1" kern="1200" dirty="0">
              <a:solidFill>
                <a:srgbClr val="FF0000"/>
              </a:solidFill>
              <a:ea typeface="+mj-lt"/>
              <a:cs typeface="+mj-lt"/>
            </a:rPr>
            <a:t>recovery - </a:t>
          </a:r>
          <a:r>
            <a:rPr lang="en-US" sz="1200" kern="1200" dirty="0">
              <a:solidFill>
                <a:srgbClr val="002060"/>
              </a:solidFill>
              <a:ea typeface="+mj-lt"/>
              <a:cs typeface="+mj-lt"/>
            </a:rPr>
            <a:t>Flow Integrity: Specification and Enforcement [1]</a:t>
          </a:r>
          <a:endParaRPr lang="en-US" sz="1200" b="1" kern="1200" dirty="0">
            <a:solidFill>
              <a:srgbClr val="FF0000"/>
            </a:solidFill>
            <a:ea typeface="+mj-lt"/>
            <a:cs typeface="+mj-lt"/>
          </a:endParaRPr>
        </a:p>
      </dsp:txBody>
      <dsp:txXfrm>
        <a:off x="924090" y="1981856"/>
        <a:ext cx="6145126" cy="396231"/>
      </dsp:txXfrm>
    </dsp:sp>
    <dsp:sp modelId="{FDCB184B-5C9F-6A46-8AD3-4CBB722ABF0F}">
      <dsp:nvSpPr>
        <dsp:cNvPr id="0" name=""/>
        <dsp:cNvSpPr/>
      </dsp:nvSpPr>
      <dsp:spPr>
        <a:xfrm>
          <a:off x="676445" y="1932327"/>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FD8D038-4832-984C-B8AE-72D1AFB2788B}">
      <dsp:nvSpPr>
        <dsp:cNvPr id="0" name=""/>
        <dsp:cNvSpPr/>
      </dsp:nvSpPr>
      <dsp:spPr>
        <a:xfrm>
          <a:off x="861307" y="2576553"/>
          <a:ext cx="6207909"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Prevention</a:t>
          </a:r>
          <a:r>
            <a:rPr lang="en-US" sz="1200" kern="1200" dirty="0">
              <a:solidFill>
                <a:srgbClr val="002060"/>
              </a:solidFill>
              <a:ea typeface="+mj-lt"/>
              <a:cs typeface="+mj-lt"/>
            </a:rPr>
            <a:t>: Language-based security[10] -</a:t>
          </a:r>
          <a:r>
            <a:rPr lang="en-US" sz="1200" b="1" kern="1200" dirty="0">
              <a:solidFill>
                <a:schemeClr val="tx1"/>
              </a:solidFill>
              <a:ea typeface="+mj-lt"/>
              <a:cs typeface="+mj-lt"/>
            </a:rPr>
            <a:t> </a:t>
          </a:r>
          <a:r>
            <a:rPr lang="en-US" sz="1200" kern="1200" dirty="0">
              <a:solidFill>
                <a:schemeClr val="tx1"/>
              </a:solidFill>
              <a:ea typeface="+mj-lt"/>
              <a:cs typeface="+mj-lt"/>
            </a:rPr>
            <a:t>Interaction Non-interference Distributed OO Systems [9], IoT DDOS [11]</a:t>
          </a:r>
          <a:endParaRPr lang="en-US" sz="1200" kern="1200" dirty="0">
            <a:solidFill>
              <a:srgbClr val="002060"/>
            </a:solidFill>
            <a:ea typeface="+mj-lt"/>
            <a:cs typeface="+mj-lt"/>
          </a:endParaRPr>
        </a:p>
      </dsp:txBody>
      <dsp:txXfrm>
        <a:off x="861307" y="2576553"/>
        <a:ext cx="6207909" cy="396231"/>
      </dsp:txXfrm>
    </dsp:sp>
    <dsp:sp modelId="{768968AC-FCD9-F645-A954-C440776924C2}">
      <dsp:nvSpPr>
        <dsp:cNvPr id="0" name=""/>
        <dsp:cNvSpPr/>
      </dsp:nvSpPr>
      <dsp:spPr>
        <a:xfrm>
          <a:off x="613662" y="252702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A18BDA3-89A0-A64E-8028-9BE8156C0DF4}">
      <dsp:nvSpPr>
        <dsp:cNvPr id="0" name=""/>
        <dsp:cNvSpPr/>
      </dsp:nvSpPr>
      <dsp:spPr>
        <a:xfrm>
          <a:off x="664673" y="3170813"/>
          <a:ext cx="6404543"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tx1"/>
              </a:solidFill>
            </a:rPr>
            <a:t>Securing IoT Architecture (</a:t>
          </a:r>
          <a:r>
            <a:rPr lang="en-US" sz="1200" b="1" kern="1200" dirty="0">
              <a:solidFill>
                <a:srgbClr val="FF0000"/>
              </a:solidFill>
            </a:rPr>
            <a:t>target system</a:t>
          </a:r>
          <a:r>
            <a:rPr lang="en-US" sz="1200" kern="1200" dirty="0">
              <a:solidFill>
                <a:schemeClr val="tx1"/>
              </a:solidFill>
            </a:rPr>
            <a:t>) [6]</a:t>
          </a:r>
        </a:p>
      </dsp:txBody>
      <dsp:txXfrm>
        <a:off x="664673" y="3170813"/>
        <a:ext cx="6404543" cy="396231"/>
      </dsp:txXfrm>
    </dsp:sp>
    <dsp:sp modelId="{5429F3BB-0815-824A-B189-00AE45C4A6D4}">
      <dsp:nvSpPr>
        <dsp:cNvPr id="0" name=""/>
        <dsp:cNvSpPr/>
      </dsp:nvSpPr>
      <dsp:spPr>
        <a:xfrm>
          <a:off x="417028" y="312128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B6CD498-DAF5-5341-BB87-C289C00AEFEA}">
      <dsp:nvSpPr>
        <dsp:cNvPr id="0" name=""/>
        <dsp:cNvSpPr/>
      </dsp:nvSpPr>
      <dsp:spPr>
        <a:xfrm>
          <a:off x="305850" y="3765510"/>
          <a:ext cx="676336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Response</a:t>
          </a:r>
          <a:r>
            <a:rPr lang="en-US" sz="1200" kern="1200" dirty="0">
              <a:solidFill>
                <a:schemeClr val="tx1"/>
              </a:solidFill>
              <a:ea typeface="+mj-lt"/>
              <a:cs typeface="+mj-lt"/>
            </a:rPr>
            <a:t>: Decision-Making Systems Software Development Process in Crisis Situations [8] </a:t>
          </a:r>
          <a:endParaRPr lang="en-US" sz="1200" kern="1200" dirty="0">
            <a:solidFill>
              <a:schemeClr val="tx1"/>
            </a:solidFill>
          </a:endParaRPr>
        </a:p>
      </dsp:txBody>
      <dsp:txXfrm>
        <a:off x="305850" y="3765510"/>
        <a:ext cx="6763366" cy="396231"/>
      </dsp:txXfrm>
    </dsp:sp>
    <dsp:sp modelId="{3A24EB14-A6A4-D140-962A-A40A000D1B14}">
      <dsp:nvSpPr>
        <dsp:cNvPr id="0" name=""/>
        <dsp:cNvSpPr/>
      </dsp:nvSpPr>
      <dsp:spPr>
        <a:xfrm>
          <a:off x="58205" y="371598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C1E10-8FD7-074C-8ED3-03084FAF5EA9}">
      <dsp:nvSpPr>
        <dsp:cNvPr id="0" name=""/>
        <dsp:cNvSpPr/>
      </dsp:nvSpPr>
      <dsp:spPr>
        <a:xfrm>
          <a:off x="-4927507" y="-755310"/>
          <a:ext cx="5870566" cy="5870566"/>
        </a:xfrm>
        <a:prstGeom prst="blockArc">
          <a:avLst>
            <a:gd name="adj1" fmla="val 18900000"/>
            <a:gd name="adj2" fmla="val 2700000"/>
            <a:gd name="adj3" fmla="val 3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754AE8-FEEF-704C-A348-50A3009D5204}">
      <dsp:nvSpPr>
        <dsp:cNvPr id="0" name=""/>
        <dsp:cNvSpPr/>
      </dsp:nvSpPr>
      <dsp:spPr>
        <a:xfrm>
          <a:off x="305850" y="198203"/>
          <a:ext cx="6763366"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rgbClr val="FF0000"/>
              </a:solidFill>
              <a:ea typeface="+mj-lt"/>
              <a:cs typeface="+mj-lt"/>
            </a:rPr>
            <a:t>Standards, and Requirements</a:t>
          </a:r>
          <a:r>
            <a:rPr lang="en-US" sz="1200" kern="1200" dirty="0">
              <a:solidFill>
                <a:srgbClr val="002060"/>
              </a:solidFill>
              <a:ea typeface="+mj-lt"/>
              <a:cs typeface="+mj-lt"/>
            </a:rPr>
            <a:t> - Classification of </a:t>
          </a:r>
          <a:r>
            <a:rPr lang="en-US" sz="1200" b="1" kern="1200" dirty="0">
              <a:solidFill>
                <a:srgbClr val="FF0000"/>
              </a:solidFill>
              <a:ea typeface="+mj-lt"/>
              <a:cs typeface="+mj-lt"/>
            </a:rPr>
            <a:t>Security Requirements </a:t>
          </a:r>
          <a:r>
            <a:rPr lang="en-US" sz="1200" kern="1200" dirty="0">
              <a:solidFill>
                <a:srgbClr val="002060"/>
              </a:solidFill>
              <a:ea typeface="+mj-lt"/>
              <a:cs typeface="+mj-lt"/>
            </a:rPr>
            <a:t>of Software Systems [2], General Data Protection Regulation (GDPR) [5]</a:t>
          </a:r>
          <a:endParaRPr lang="en-GB" sz="1200" kern="1200" dirty="0">
            <a:solidFill>
              <a:srgbClr val="002060"/>
            </a:solidFill>
          </a:endParaRPr>
        </a:p>
      </dsp:txBody>
      <dsp:txXfrm>
        <a:off x="305850" y="198203"/>
        <a:ext cx="6763366" cy="396231"/>
      </dsp:txXfrm>
    </dsp:sp>
    <dsp:sp modelId="{E8EC6F94-27B2-9643-BDF1-71D448197492}">
      <dsp:nvSpPr>
        <dsp:cNvPr id="0" name=""/>
        <dsp:cNvSpPr/>
      </dsp:nvSpPr>
      <dsp:spPr>
        <a:xfrm>
          <a:off x="58205" y="14867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E113679-4B0D-9641-AA1C-7C9A02B6ECE6}">
      <dsp:nvSpPr>
        <dsp:cNvPr id="0" name=""/>
        <dsp:cNvSpPr/>
      </dsp:nvSpPr>
      <dsp:spPr>
        <a:xfrm>
          <a:off x="664673" y="792899"/>
          <a:ext cx="6404543"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ea typeface="+mj-lt"/>
              <a:cs typeface="+mj-lt"/>
            </a:rPr>
            <a:t>IAVS- Intelligent Active Network </a:t>
          </a:r>
          <a:r>
            <a:rPr lang="en-US" sz="1200" b="1" kern="1200" dirty="0">
              <a:solidFill>
                <a:srgbClr val="FF0000"/>
              </a:solidFill>
              <a:ea typeface="+mj-lt"/>
              <a:cs typeface="+mj-lt"/>
            </a:rPr>
            <a:t>Vulnerability Scanner - </a:t>
          </a:r>
          <a:r>
            <a:rPr lang="en-US" sz="1200" kern="1200" dirty="0">
              <a:solidFill>
                <a:srgbClr val="002060"/>
              </a:solidFill>
            </a:rPr>
            <a:t>Vulnerability scanners, reconnaissance phase of EH [4]</a:t>
          </a:r>
          <a:endParaRPr lang="en-GB" sz="1200" b="1" kern="1200" dirty="0">
            <a:solidFill>
              <a:srgbClr val="FF0000"/>
            </a:solidFill>
          </a:endParaRPr>
        </a:p>
      </dsp:txBody>
      <dsp:txXfrm>
        <a:off x="664673" y="792899"/>
        <a:ext cx="6404543" cy="396231"/>
      </dsp:txXfrm>
    </dsp:sp>
    <dsp:sp modelId="{704C1518-229C-FE4A-A624-3E88B689C75B}">
      <dsp:nvSpPr>
        <dsp:cNvPr id="0" name=""/>
        <dsp:cNvSpPr/>
      </dsp:nvSpPr>
      <dsp:spPr>
        <a:xfrm>
          <a:off x="417028" y="743370"/>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B110C54-7CD5-A34B-A0B4-C1E48B06F491}">
      <dsp:nvSpPr>
        <dsp:cNvPr id="0" name=""/>
        <dsp:cNvSpPr/>
      </dsp:nvSpPr>
      <dsp:spPr>
        <a:xfrm>
          <a:off x="861307" y="1387160"/>
          <a:ext cx="6207909"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latin typeface="Calibri Light" panose="020F0302020204030204"/>
              <a:ea typeface="+mj-lt"/>
              <a:cs typeface="+mj-lt"/>
            </a:rPr>
            <a:t>Digital Intelligent </a:t>
          </a:r>
          <a:r>
            <a:rPr lang="en-US" sz="1200" b="1" kern="1200" dirty="0">
              <a:solidFill>
                <a:srgbClr val="FF0000"/>
              </a:solidFill>
              <a:latin typeface="Calibri Light" panose="020F0302020204030204"/>
              <a:ea typeface="+mj-lt"/>
              <a:cs typeface="+mj-lt"/>
            </a:rPr>
            <a:t>Security Services </a:t>
          </a:r>
          <a:r>
            <a:rPr lang="en-US" sz="1200" kern="1200" dirty="0">
              <a:solidFill>
                <a:srgbClr val="002060"/>
              </a:solidFill>
              <a:latin typeface="Calibri Light" panose="020F0302020204030204"/>
              <a:ea typeface="+mj-lt"/>
              <a:cs typeface="+mj-lt"/>
            </a:rPr>
            <a:t>based on Vehicle Data [3] - </a:t>
          </a:r>
          <a:r>
            <a:rPr lang="en-US" sz="1200" kern="1200" dirty="0">
              <a:solidFill>
                <a:srgbClr val="002060"/>
              </a:solidFill>
            </a:rPr>
            <a:t>Behavioral Authentication using ML </a:t>
          </a:r>
          <a:endParaRPr lang="en-US" sz="1200" kern="1200" dirty="0">
            <a:solidFill>
              <a:srgbClr val="002060"/>
            </a:solidFill>
            <a:ea typeface="+mj-lt"/>
            <a:cs typeface="+mj-lt"/>
          </a:endParaRPr>
        </a:p>
      </dsp:txBody>
      <dsp:txXfrm>
        <a:off x="861307" y="1387160"/>
        <a:ext cx="6207909" cy="396231"/>
      </dsp:txXfrm>
    </dsp:sp>
    <dsp:sp modelId="{744C3CE6-6E57-EF44-8C4D-9EEDD4D26C28}">
      <dsp:nvSpPr>
        <dsp:cNvPr id="0" name=""/>
        <dsp:cNvSpPr/>
      </dsp:nvSpPr>
      <dsp:spPr>
        <a:xfrm>
          <a:off x="613662" y="133763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315DE4B-5866-F647-ADF2-B8649C3AEEB9}">
      <dsp:nvSpPr>
        <dsp:cNvPr id="0" name=""/>
        <dsp:cNvSpPr/>
      </dsp:nvSpPr>
      <dsp:spPr>
        <a:xfrm>
          <a:off x="924090" y="1981856"/>
          <a:ext cx="6145126"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Detecting</a:t>
          </a:r>
          <a:r>
            <a:rPr lang="en-US" sz="1200" kern="1200" dirty="0">
              <a:solidFill>
                <a:srgbClr val="002060"/>
              </a:solidFill>
              <a:ea typeface="+mj-lt"/>
              <a:cs typeface="+mj-lt"/>
            </a:rPr>
            <a:t> imminent attacks and </a:t>
          </a:r>
          <a:r>
            <a:rPr lang="en-US" sz="1200" b="1" kern="1200" dirty="0">
              <a:solidFill>
                <a:srgbClr val="FF0000"/>
              </a:solidFill>
              <a:ea typeface="+mj-lt"/>
              <a:cs typeface="+mj-lt"/>
            </a:rPr>
            <a:t>recovery - </a:t>
          </a:r>
          <a:r>
            <a:rPr lang="en-US" sz="1200" kern="1200" dirty="0">
              <a:solidFill>
                <a:srgbClr val="002060"/>
              </a:solidFill>
              <a:ea typeface="+mj-lt"/>
              <a:cs typeface="+mj-lt"/>
            </a:rPr>
            <a:t>Flow Integrity: Specification and Enforcement [1]</a:t>
          </a:r>
          <a:endParaRPr lang="en-US" sz="1200" b="1" kern="1200" dirty="0">
            <a:solidFill>
              <a:srgbClr val="FF0000"/>
            </a:solidFill>
            <a:ea typeface="+mj-lt"/>
            <a:cs typeface="+mj-lt"/>
          </a:endParaRPr>
        </a:p>
      </dsp:txBody>
      <dsp:txXfrm>
        <a:off x="924090" y="1981856"/>
        <a:ext cx="6145126" cy="396231"/>
      </dsp:txXfrm>
    </dsp:sp>
    <dsp:sp modelId="{FDCB184B-5C9F-6A46-8AD3-4CBB722ABF0F}">
      <dsp:nvSpPr>
        <dsp:cNvPr id="0" name=""/>
        <dsp:cNvSpPr/>
      </dsp:nvSpPr>
      <dsp:spPr>
        <a:xfrm>
          <a:off x="676445" y="1932327"/>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FD8D038-4832-984C-B8AE-72D1AFB2788B}">
      <dsp:nvSpPr>
        <dsp:cNvPr id="0" name=""/>
        <dsp:cNvSpPr/>
      </dsp:nvSpPr>
      <dsp:spPr>
        <a:xfrm>
          <a:off x="861307" y="2576553"/>
          <a:ext cx="6207909"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Prevention</a:t>
          </a:r>
          <a:r>
            <a:rPr lang="en-US" sz="1200" kern="1200" dirty="0">
              <a:solidFill>
                <a:srgbClr val="002060"/>
              </a:solidFill>
              <a:ea typeface="+mj-lt"/>
              <a:cs typeface="+mj-lt"/>
            </a:rPr>
            <a:t>: Language-based security[10] -</a:t>
          </a:r>
          <a:r>
            <a:rPr lang="en-US" sz="1200" b="1" kern="1200" dirty="0">
              <a:solidFill>
                <a:schemeClr val="tx1"/>
              </a:solidFill>
              <a:ea typeface="+mj-lt"/>
              <a:cs typeface="+mj-lt"/>
            </a:rPr>
            <a:t> </a:t>
          </a:r>
          <a:r>
            <a:rPr lang="en-US" sz="1200" kern="1200" dirty="0">
              <a:solidFill>
                <a:schemeClr val="tx1"/>
              </a:solidFill>
              <a:ea typeface="+mj-lt"/>
              <a:cs typeface="+mj-lt"/>
            </a:rPr>
            <a:t>Interaction Non-interference Distributed OO Systems [9], IoT DDOS [11]</a:t>
          </a:r>
          <a:endParaRPr lang="en-US" sz="1200" kern="1200" dirty="0">
            <a:solidFill>
              <a:srgbClr val="002060"/>
            </a:solidFill>
            <a:ea typeface="+mj-lt"/>
            <a:cs typeface="+mj-lt"/>
          </a:endParaRPr>
        </a:p>
      </dsp:txBody>
      <dsp:txXfrm>
        <a:off x="861307" y="2576553"/>
        <a:ext cx="6207909" cy="396231"/>
      </dsp:txXfrm>
    </dsp:sp>
    <dsp:sp modelId="{768968AC-FCD9-F645-A954-C440776924C2}">
      <dsp:nvSpPr>
        <dsp:cNvPr id="0" name=""/>
        <dsp:cNvSpPr/>
      </dsp:nvSpPr>
      <dsp:spPr>
        <a:xfrm>
          <a:off x="613662" y="252702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A18BDA3-89A0-A64E-8028-9BE8156C0DF4}">
      <dsp:nvSpPr>
        <dsp:cNvPr id="0" name=""/>
        <dsp:cNvSpPr/>
      </dsp:nvSpPr>
      <dsp:spPr>
        <a:xfrm>
          <a:off x="664673" y="3170813"/>
          <a:ext cx="6404543"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tx1"/>
              </a:solidFill>
            </a:rPr>
            <a:t>Securing IoT Architecture (</a:t>
          </a:r>
          <a:r>
            <a:rPr lang="en-US" sz="1200" b="1" kern="1200" dirty="0">
              <a:solidFill>
                <a:srgbClr val="FF0000"/>
              </a:solidFill>
            </a:rPr>
            <a:t>target system</a:t>
          </a:r>
          <a:r>
            <a:rPr lang="en-US" sz="1200" kern="1200" dirty="0">
              <a:solidFill>
                <a:schemeClr val="tx1"/>
              </a:solidFill>
            </a:rPr>
            <a:t>) [6]</a:t>
          </a:r>
        </a:p>
      </dsp:txBody>
      <dsp:txXfrm>
        <a:off x="664673" y="3170813"/>
        <a:ext cx="6404543" cy="396231"/>
      </dsp:txXfrm>
    </dsp:sp>
    <dsp:sp modelId="{5429F3BB-0815-824A-B189-00AE45C4A6D4}">
      <dsp:nvSpPr>
        <dsp:cNvPr id="0" name=""/>
        <dsp:cNvSpPr/>
      </dsp:nvSpPr>
      <dsp:spPr>
        <a:xfrm>
          <a:off x="417028" y="312128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B6CD498-DAF5-5341-BB87-C289C00AEFEA}">
      <dsp:nvSpPr>
        <dsp:cNvPr id="0" name=""/>
        <dsp:cNvSpPr/>
      </dsp:nvSpPr>
      <dsp:spPr>
        <a:xfrm>
          <a:off x="305850" y="3765510"/>
          <a:ext cx="676336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Response</a:t>
          </a:r>
          <a:r>
            <a:rPr lang="en-US" sz="1200" kern="1200" dirty="0">
              <a:solidFill>
                <a:schemeClr val="tx1"/>
              </a:solidFill>
              <a:ea typeface="+mj-lt"/>
              <a:cs typeface="+mj-lt"/>
            </a:rPr>
            <a:t>: Decision-Making Systems Software Development Process in Crisis Situations [8] </a:t>
          </a:r>
          <a:endParaRPr lang="en-US" sz="1200" kern="1200" dirty="0">
            <a:solidFill>
              <a:schemeClr val="tx1"/>
            </a:solidFill>
          </a:endParaRPr>
        </a:p>
      </dsp:txBody>
      <dsp:txXfrm>
        <a:off x="305850" y="3765510"/>
        <a:ext cx="6763366" cy="396231"/>
      </dsp:txXfrm>
    </dsp:sp>
    <dsp:sp modelId="{3A24EB14-A6A4-D140-962A-A40A000D1B14}">
      <dsp:nvSpPr>
        <dsp:cNvPr id="0" name=""/>
        <dsp:cNvSpPr/>
      </dsp:nvSpPr>
      <dsp:spPr>
        <a:xfrm>
          <a:off x="58205" y="371598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C1E10-8FD7-074C-8ED3-03084FAF5EA9}">
      <dsp:nvSpPr>
        <dsp:cNvPr id="0" name=""/>
        <dsp:cNvSpPr/>
      </dsp:nvSpPr>
      <dsp:spPr>
        <a:xfrm>
          <a:off x="-4927507" y="-755310"/>
          <a:ext cx="5870566" cy="5870566"/>
        </a:xfrm>
        <a:prstGeom prst="blockArc">
          <a:avLst>
            <a:gd name="adj1" fmla="val 18900000"/>
            <a:gd name="adj2" fmla="val 2700000"/>
            <a:gd name="adj3" fmla="val 3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754AE8-FEEF-704C-A348-50A3009D5204}">
      <dsp:nvSpPr>
        <dsp:cNvPr id="0" name=""/>
        <dsp:cNvSpPr/>
      </dsp:nvSpPr>
      <dsp:spPr>
        <a:xfrm>
          <a:off x="305850" y="198203"/>
          <a:ext cx="6763366"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rgbClr val="FF0000"/>
              </a:solidFill>
              <a:ea typeface="+mj-lt"/>
              <a:cs typeface="+mj-lt"/>
            </a:rPr>
            <a:t>Standards, and Requirements</a:t>
          </a:r>
          <a:r>
            <a:rPr lang="en-US" sz="1200" kern="1200" dirty="0">
              <a:solidFill>
                <a:srgbClr val="002060"/>
              </a:solidFill>
              <a:ea typeface="+mj-lt"/>
              <a:cs typeface="+mj-lt"/>
            </a:rPr>
            <a:t> - Classification of </a:t>
          </a:r>
          <a:r>
            <a:rPr lang="en-US" sz="1200" b="1" kern="1200" dirty="0">
              <a:solidFill>
                <a:srgbClr val="FF0000"/>
              </a:solidFill>
              <a:ea typeface="+mj-lt"/>
              <a:cs typeface="+mj-lt"/>
            </a:rPr>
            <a:t>Security Requirements </a:t>
          </a:r>
          <a:r>
            <a:rPr lang="en-US" sz="1200" kern="1200" dirty="0">
              <a:solidFill>
                <a:srgbClr val="002060"/>
              </a:solidFill>
              <a:ea typeface="+mj-lt"/>
              <a:cs typeface="+mj-lt"/>
            </a:rPr>
            <a:t>of Software Systems [2], General Data Protection Regulation (GDPR) [5]</a:t>
          </a:r>
          <a:endParaRPr lang="en-GB" sz="1200" kern="1200" dirty="0">
            <a:solidFill>
              <a:srgbClr val="002060"/>
            </a:solidFill>
          </a:endParaRPr>
        </a:p>
      </dsp:txBody>
      <dsp:txXfrm>
        <a:off x="305850" y="198203"/>
        <a:ext cx="6763366" cy="396231"/>
      </dsp:txXfrm>
    </dsp:sp>
    <dsp:sp modelId="{E8EC6F94-27B2-9643-BDF1-71D448197492}">
      <dsp:nvSpPr>
        <dsp:cNvPr id="0" name=""/>
        <dsp:cNvSpPr/>
      </dsp:nvSpPr>
      <dsp:spPr>
        <a:xfrm>
          <a:off x="58205" y="14867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E113679-4B0D-9641-AA1C-7C9A02B6ECE6}">
      <dsp:nvSpPr>
        <dsp:cNvPr id="0" name=""/>
        <dsp:cNvSpPr/>
      </dsp:nvSpPr>
      <dsp:spPr>
        <a:xfrm>
          <a:off x="664673" y="792899"/>
          <a:ext cx="6404543"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ea typeface="+mj-lt"/>
              <a:cs typeface="+mj-lt"/>
            </a:rPr>
            <a:t>IAVS- Intelligent Active Network </a:t>
          </a:r>
          <a:r>
            <a:rPr lang="en-US" sz="1200" b="1" kern="1200" dirty="0">
              <a:solidFill>
                <a:srgbClr val="FF0000"/>
              </a:solidFill>
              <a:ea typeface="+mj-lt"/>
              <a:cs typeface="+mj-lt"/>
            </a:rPr>
            <a:t>Vulnerability Scanner - </a:t>
          </a:r>
          <a:r>
            <a:rPr lang="en-US" sz="1200" kern="1200" dirty="0">
              <a:solidFill>
                <a:srgbClr val="002060"/>
              </a:solidFill>
            </a:rPr>
            <a:t>Vulnerability scanners, reconnaissance phase of EH [4]</a:t>
          </a:r>
          <a:endParaRPr lang="en-GB" sz="1200" b="1" kern="1200" dirty="0">
            <a:solidFill>
              <a:srgbClr val="FF0000"/>
            </a:solidFill>
          </a:endParaRPr>
        </a:p>
      </dsp:txBody>
      <dsp:txXfrm>
        <a:off x="664673" y="792899"/>
        <a:ext cx="6404543" cy="396231"/>
      </dsp:txXfrm>
    </dsp:sp>
    <dsp:sp modelId="{704C1518-229C-FE4A-A624-3E88B689C75B}">
      <dsp:nvSpPr>
        <dsp:cNvPr id="0" name=""/>
        <dsp:cNvSpPr/>
      </dsp:nvSpPr>
      <dsp:spPr>
        <a:xfrm>
          <a:off x="417028" y="743370"/>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B110C54-7CD5-A34B-A0B4-C1E48B06F491}">
      <dsp:nvSpPr>
        <dsp:cNvPr id="0" name=""/>
        <dsp:cNvSpPr/>
      </dsp:nvSpPr>
      <dsp:spPr>
        <a:xfrm>
          <a:off x="861307" y="1387160"/>
          <a:ext cx="6207909"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latin typeface="Calibri Light" panose="020F0302020204030204"/>
              <a:ea typeface="+mj-lt"/>
              <a:cs typeface="+mj-lt"/>
            </a:rPr>
            <a:t>Digital Intelligent </a:t>
          </a:r>
          <a:r>
            <a:rPr lang="en-US" sz="1200" b="1" kern="1200" dirty="0">
              <a:solidFill>
                <a:srgbClr val="FF0000"/>
              </a:solidFill>
              <a:latin typeface="Calibri Light" panose="020F0302020204030204"/>
              <a:ea typeface="+mj-lt"/>
              <a:cs typeface="+mj-lt"/>
            </a:rPr>
            <a:t>Security Services </a:t>
          </a:r>
          <a:r>
            <a:rPr lang="en-US" sz="1200" kern="1200" dirty="0">
              <a:solidFill>
                <a:srgbClr val="002060"/>
              </a:solidFill>
              <a:latin typeface="Calibri Light" panose="020F0302020204030204"/>
              <a:ea typeface="+mj-lt"/>
              <a:cs typeface="+mj-lt"/>
            </a:rPr>
            <a:t>based on Vehicle Data [3] - </a:t>
          </a:r>
          <a:r>
            <a:rPr lang="en-US" sz="1200" kern="1200" dirty="0">
              <a:solidFill>
                <a:srgbClr val="002060"/>
              </a:solidFill>
            </a:rPr>
            <a:t>Behavioral Authentication using ML </a:t>
          </a:r>
          <a:endParaRPr lang="en-US" sz="1200" kern="1200" dirty="0">
            <a:solidFill>
              <a:srgbClr val="002060"/>
            </a:solidFill>
            <a:ea typeface="+mj-lt"/>
            <a:cs typeface="+mj-lt"/>
          </a:endParaRPr>
        </a:p>
      </dsp:txBody>
      <dsp:txXfrm>
        <a:off x="861307" y="1387160"/>
        <a:ext cx="6207909" cy="396231"/>
      </dsp:txXfrm>
    </dsp:sp>
    <dsp:sp modelId="{744C3CE6-6E57-EF44-8C4D-9EEDD4D26C28}">
      <dsp:nvSpPr>
        <dsp:cNvPr id="0" name=""/>
        <dsp:cNvSpPr/>
      </dsp:nvSpPr>
      <dsp:spPr>
        <a:xfrm>
          <a:off x="613662" y="133763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315DE4B-5866-F647-ADF2-B8649C3AEEB9}">
      <dsp:nvSpPr>
        <dsp:cNvPr id="0" name=""/>
        <dsp:cNvSpPr/>
      </dsp:nvSpPr>
      <dsp:spPr>
        <a:xfrm>
          <a:off x="924090" y="1981856"/>
          <a:ext cx="6145126"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Detecting</a:t>
          </a:r>
          <a:r>
            <a:rPr lang="en-US" sz="1200" kern="1200" dirty="0">
              <a:solidFill>
                <a:srgbClr val="002060"/>
              </a:solidFill>
              <a:ea typeface="+mj-lt"/>
              <a:cs typeface="+mj-lt"/>
            </a:rPr>
            <a:t> imminent attacks and </a:t>
          </a:r>
          <a:r>
            <a:rPr lang="en-US" sz="1200" b="1" kern="1200" dirty="0">
              <a:solidFill>
                <a:srgbClr val="FF0000"/>
              </a:solidFill>
              <a:ea typeface="+mj-lt"/>
              <a:cs typeface="+mj-lt"/>
            </a:rPr>
            <a:t>recovery - </a:t>
          </a:r>
          <a:r>
            <a:rPr lang="en-US" sz="1200" kern="1200" dirty="0">
              <a:solidFill>
                <a:srgbClr val="002060"/>
              </a:solidFill>
              <a:ea typeface="+mj-lt"/>
              <a:cs typeface="+mj-lt"/>
            </a:rPr>
            <a:t>Flow Integrity: Specification and Enforcement [1]</a:t>
          </a:r>
          <a:endParaRPr lang="en-US" sz="1200" b="1" kern="1200" dirty="0">
            <a:solidFill>
              <a:srgbClr val="FF0000"/>
            </a:solidFill>
            <a:ea typeface="+mj-lt"/>
            <a:cs typeface="+mj-lt"/>
          </a:endParaRPr>
        </a:p>
      </dsp:txBody>
      <dsp:txXfrm>
        <a:off x="924090" y="1981856"/>
        <a:ext cx="6145126" cy="396231"/>
      </dsp:txXfrm>
    </dsp:sp>
    <dsp:sp modelId="{FDCB184B-5C9F-6A46-8AD3-4CBB722ABF0F}">
      <dsp:nvSpPr>
        <dsp:cNvPr id="0" name=""/>
        <dsp:cNvSpPr/>
      </dsp:nvSpPr>
      <dsp:spPr>
        <a:xfrm>
          <a:off x="676445" y="1932327"/>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FD8D038-4832-984C-B8AE-72D1AFB2788B}">
      <dsp:nvSpPr>
        <dsp:cNvPr id="0" name=""/>
        <dsp:cNvSpPr/>
      </dsp:nvSpPr>
      <dsp:spPr>
        <a:xfrm>
          <a:off x="861307" y="2576553"/>
          <a:ext cx="6207909"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Prevention</a:t>
          </a:r>
          <a:r>
            <a:rPr lang="en-US" sz="1200" kern="1200" dirty="0">
              <a:solidFill>
                <a:srgbClr val="002060"/>
              </a:solidFill>
              <a:ea typeface="+mj-lt"/>
              <a:cs typeface="+mj-lt"/>
            </a:rPr>
            <a:t>: Language-based security[10] -</a:t>
          </a:r>
          <a:r>
            <a:rPr lang="en-US" sz="1200" b="1" kern="1200" dirty="0">
              <a:solidFill>
                <a:schemeClr val="tx1"/>
              </a:solidFill>
              <a:ea typeface="+mj-lt"/>
              <a:cs typeface="+mj-lt"/>
            </a:rPr>
            <a:t> </a:t>
          </a:r>
          <a:r>
            <a:rPr lang="en-US" sz="1200" kern="1200" dirty="0">
              <a:solidFill>
                <a:schemeClr val="tx1"/>
              </a:solidFill>
              <a:ea typeface="+mj-lt"/>
              <a:cs typeface="+mj-lt"/>
            </a:rPr>
            <a:t>Interaction Non-interference Distributed OO Systems [9], IoT DDOS [11]</a:t>
          </a:r>
          <a:endParaRPr lang="en-US" sz="1200" kern="1200" dirty="0">
            <a:solidFill>
              <a:srgbClr val="002060"/>
            </a:solidFill>
            <a:ea typeface="+mj-lt"/>
            <a:cs typeface="+mj-lt"/>
          </a:endParaRPr>
        </a:p>
      </dsp:txBody>
      <dsp:txXfrm>
        <a:off x="861307" y="2576553"/>
        <a:ext cx="6207909" cy="396231"/>
      </dsp:txXfrm>
    </dsp:sp>
    <dsp:sp modelId="{768968AC-FCD9-F645-A954-C440776924C2}">
      <dsp:nvSpPr>
        <dsp:cNvPr id="0" name=""/>
        <dsp:cNvSpPr/>
      </dsp:nvSpPr>
      <dsp:spPr>
        <a:xfrm>
          <a:off x="613662" y="252702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A18BDA3-89A0-A64E-8028-9BE8156C0DF4}">
      <dsp:nvSpPr>
        <dsp:cNvPr id="0" name=""/>
        <dsp:cNvSpPr/>
      </dsp:nvSpPr>
      <dsp:spPr>
        <a:xfrm>
          <a:off x="664673" y="3170813"/>
          <a:ext cx="6404543"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tx1"/>
              </a:solidFill>
            </a:rPr>
            <a:t>Securing IoT Architecture (</a:t>
          </a:r>
          <a:r>
            <a:rPr lang="en-US" sz="1200" b="1" kern="1200" dirty="0">
              <a:solidFill>
                <a:srgbClr val="FF0000"/>
              </a:solidFill>
            </a:rPr>
            <a:t>target system</a:t>
          </a:r>
          <a:r>
            <a:rPr lang="en-US" sz="1200" kern="1200" dirty="0">
              <a:solidFill>
                <a:schemeClr val="tx1"/>
              </a:solidFill>
            </a:rPr>
            <a:t>) [6]</a:t>
          </a:r>
        </a:p>
      </dsp:txBody>
      <dsp:txXfrm>
        <a:off x="664673" y="3170813"/>
        <a:ext cx="6404543" cy="396231"/>
      </dsp:txXfrm>
    </dsp:sp>
    <dsp:sp modelId="{5429F3BB-0815-824A-B189-00AE45C4A6D4}">
      <dsp:nvSpPr>
        <dsp:cNvPr id="0" name=""/>
        <dsp:cNvSpPr/>
      </dsp:nvSpPr>
      <dsp:spPr>
        <a:xfrm>
          <a:off x="417028" y="312128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B6CD498-DAF5-5341-BB87-C289C00AEFEA}">
      <dsp:nvSpPr>
        <dsp:cNvPr id="0" name=""/>
        <dsp:cNvSpPr/>
      </dsp:nvSpPr>
      <dsp:spPr>
        <a:xfrm>
          <a:off x="305850" y="3765510"/>
          <a:ext cx="676336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Response</a:t>
          </a:r>
          <a:r>
            <a:rPr lang="en-US" sz="1200" kern="1200" dirty="0">
              <a:solidFill>
                <a:schemeClr val="tx1"/>
              </a:solidFill>
              <a:ea typeface="+mj-lt"/>
              <a:cs typeface="+mj-lt"/>
            </a:rPr>
            <a:t>: Decision-Making Systems Software Development Process in Crisis Situations [8] </a:t>
          </a:r>
          <a:endParaRPr lang="en-US" sz="1200" kern="1200" dirty="0">
            <a:solidFill>
              <a:schemeClr val="tx1"/>
            </a:solidFill>
          </a:endParaRPr>
        </a:p>
      </dsp:txBody>
      <dsp:txXfrm>
        <a:off x="305850" y="3765510"/>
        <a:ext cx="6763366" cy="396231"/>
      </dsp:txXfrm>
    </dsp:sp>
    <dsp:sp modelId="{3A24EB14-A6A4-D140-962A-A40A000D1B14}">
      <dsp:nvSpPr>
        <dsp:cNvPr id="0" name=""/>
        <dsp:cNvSpPr/>
      </dsp:nvSpPr>
      <dsp:spPr>
        <a:xfrm>
          <a:off x="58205" y="371598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F02D4-19E5-4E8F-86DC-5E57B0E47451}">
      <dsp:nvSpPr>
        <dsp:cNvPr id="0" name=""/>
        <dsp:cNvSpPr/>
      </dsp:nvSpPr>
      <dsp:spPr>
        <a:xfrm>
          <a:off x="0" y="896973"/>
          <a:ext cx="2741709" cy="1645025"/>
        </a:xfrm>
        <a:prstGeom prst="rect">
          <a:avLst/>
        </a:prstGeom>
        <a:gradFill flip="none"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2700000" scaled="1"/>
          <a:tileRect/>
        </a:gradFill>
        <a:ln>
          <a:noFill/>
        </a:ln>
        <a:effectLst>
          <a:outerShdw blurRad="50800" dist="38100" dir="2700000" algn="tl" rotWithShape="0">
            <a:prstClr val="black">
              <a:alpha val="4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solidFill>
                <a:schemeClr val="accent6">
                  <a:lumMod val="50000"/>
                </a:schemeClr>
              </a:solidFill>
            </a:rPr>
            <a:t>Security </a:t>
          </a:r>
          <a:r>
            <a:rPr lang="en-US" sz="2000" kern="1200" dirty="0">
              <a:solidFill>
                <a:schemeClr val="accent6">
                  <a:lumMod val="50000"/>
                </a:schemeClr>
              </a:solidFill>
              <a:latin typeface="Arial"/>
              <a:cs typeface="Arial"/>
            </a:rPr>
            <a:t>attack: </a:t>
          </a:r>
        </a:p>
        <a:p>
          <a:pPr marL="171450" lvl="1" indent="-171450" algn="l" defTabSz="711200" rtl="0">
            <a:lnSpc>
              <a:spcPct val="90000"/>
            </a:lnSpc>
            <a:spcBef>
              <a:spcPct val="0"/>
            </a:spcBef>
            <a:spcAft>
              <a:spcPct val="15000"/>
            </a:spcAft>
            <a:buChar char="•"/>
          </a:pPr>
          <a:r>
            <a:rPr lang="en-US" sz="1600" kern="1200" dirty="0">
              <a:solidFill>
                <a:schemeClr val="accent5">
                  <a:lumMod val="50000"/>
                </a:schemeClr>
              </a:solidFill>
              <a:latin typeface="Arial"/>
              <a:cs typeface="Arial"/>
            </a:rPr>
            <a:t>Any</a:t>
          </a:r>
          <a:r>
            <a:rPr lang="en-US" sz="1600" kern="1200" dirty="0">
              <a:solidFill>
                <a:schemeClr val="accent5">
                  <a:lumMod val="50000"/>
                </a:schemeClr>
              </a:solidFill>
            </a:rPr>
            <a:t> action </a:t>
          </a:r>
          <a:r>
            <a:rPr lang="en-US" sz="1600" kern="1200" dirty="0">
              <a:solidFill>
                <a:schemeClr val="accent5">
                  <a:lumMod val="50000"/>
                </a:schemeClr>
              </a:solidFill>
              <a:latin typeface="Arial"/>
              <a:cs typeface="Arial"/>
            </a:rPr>
            <a:t>that compromises</a:t>
          </a:r>
          <a:r>
            <a:rPr lang="en-US" sz="1600" kern="1200" dirty="0">
              <a:solidFill>
                <a:schemeClr val="accent5">
                  <a:lumMod val="50000"/>
                </a:schemeClr>
              </a:solidFill>
            </a:rPr>
            <a:t> the security of information owned by an organization</a:t>
          </a:r>
        </a:p>
      </dsp:txBody>
      <dsp:txXfrm>
        <a:off x="0" y="896973"/>
        <a:ext cx="2741709" cy="1645025"/>
      </dsp:txXfrm>
    </dsp:sp>
    <dsp:sp modelId="{E1F51034-C368-4367-A8B6-99BC23D10D65}">
      <dsp:nvSpPr>
        <dsp:cNvPr id="0" name=""/>
        <dsp:cNvSpPr/>
      </dsp:nvSpPr>
      <dsp:spPr>
        <a:xfrm>
          <a:off x="3015879" y="896973"/>
          <a:ext cx="2741709" cy="1645025"/>
        </a:xfrm>
        <a:prstGeom prst="rect">
          <a:avLst/>
        </a:prstGeom>
        <a:gradFill flip="none"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2700000" scaled="1"/>
          <a:tileRect/>
        </a:gradFill>
        <a:ln>
          <a:noFill/>
        </a:ln>
        <a:effectLst>
          <a:outerShdw blurRad="50800" dist="38100" dir="2700000" algn="tl" rotWithShape="0">
            <a:prstClr val="black">
              <a:alpha val="4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solidFill>
                <a:schemeClr val="accent6">
                  <a:lumMod val="50000"/>
                </a:schemeClr>
              </a:solidFill>
              <a:latin typeface="Arial"/>
              <a:cs typeface="Arial"/>
            </a:rPr>
            <a:t>Threat: </a:t>
          </a:r>
        </a:p>
        <a:p>
          <a:pPr marL="171450" lvl="1" indent="-171450" algn="l" defTabSz="711200">
            <a:lnSpc>
              <a:spcPct val="90000"/>
            </a:lnSpc>
            <a:spcBef>
              <a:spcPct val="0"/>
            </a:spcBef>
            <a:spcAft>
              <a:spcPct val="15000"/>
            </a:spcAft>
            <a:buChar char="•"/>
          </a:pPr>
          <a:r>
            <a:rPr lang="en-US" sz="1600" kern="1200" dirty="0">
              <a:solidFill>
                <a:schemeClr val="accent5">
                  <a:lumMod val="50000"/>
                </a:schemeClr>
              </a:solidFill>
              <a:latin typeface="Arial"/>
              <a:cs typeface="Arial"/>
            </a:rPr>
            <a:t>A</a:t>
          </a:r>
          <a:r>
            <a:rPr lang="en-US" sz="1600" kern="1200" dirty="0">
              <a:solidFill>
                <a:schemeClr val="accent5">
                  <a:lumMod val="50000"/>
                </a:schemeClr>
              </a:solidFill>
            </a:rPr>
            <a:t> potential for violation of security</a:t>
          </a:r>
        </a:p>
      </dsp:txBody>
      <dsp:txXfrm>
        <a:off x="3015879" y="896973"/>
        <a:ext cx="2741709" cy="1645025"/>
      </dsp:txXfrm>
    </dsp:sp>
    <dsp:sp modelId="{85C828F1-DBD5-440A-88F3-3D2AEF042ADB}">
      <dsp:nvSpPr>
        <dsp:cNvPr id="0" name=""/>
        <dsp:cNvSpPr/>
      </dsp:nvSpPr>
      <dsp:spPr>
        <a:xfrm>
          <a:off x="6031759" y="896973"/>
          <a:ext cx="2741709" cy="1645025"/>
        </a:xfrm>
        <a:prstGeom prst="rect">
          <a:avLst/>
        </a:prstGeom>
        <a:gradFill flip="none"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2700000" scaled="1"/>
          <a:tileRect/>
        </a:gradFill>
        <a:ln>
          <a:noFill/>
        </a:ln>
        <a:effectLst>
          <a:outerShdw blurRad="50800" dist="38100" dir="2700000" algn="tl" rotWithShape="0">
            <a:prstClr val="black">
              <a:alpha val="4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latin typeface="Arial"/>
              <a:cs typeface="Arial"/>
            </a:rPr>
            <a:t>Vulnerability: </a:t>
          </a:r>
        </a:p>
        <a:p>
          <a:pPr marL="171450" lvl="1" indent="-171450" algn="l" defTabSz="711200">
            <a:lnSpc>
              <a:spcPct val="90000"/>
            </a:lnSpc>
            <a:spcBef>
              <a:spcPct val="0"/>
            </a:spcBef>
            <a:spcAft>
              <a:spcPct val="15000"/>
            </a:spcAft>
            <a:buChar char="•"/>
          </a:pPr>
          <a:r>
            <a:rPr lang="en-US" sz="1600" kern="1200" dirty="0">
              <a:solidFill>
                <a:schemeClr val="accent5">
                  <a:lumMod val="50000"/>
                </a:schemeClr>
              </a:solidFill>
              <a:latin typeface="Arial"/>
              <a:cs typeface="Arial"/>
            </a:rPr>
            <a:t>A</a:t>
          </a:r>
          <a:r>
            <a:rPr lang="en-US" sz="1600" kern="1200" dirty="0">
              <a:solidFill>
                <a:schemeClr val="accent5">
                  <a:lumMod val="50000"/>
                </a:schemeClr>
              </a:solidFill>
            </a:rPr>
            <a:t> way by which loss can happen</a:t>
          </a:r>
        </a:p>
      </dsp:txBody>
      <dsp:txXfrm>
        <a:off x="6031759" y="896973"/>
        <a:ext cx="2741709" cy="1645025"/>
      </dsp:txXfrm>
    </dsp:sp>
    <dsp:sp modelId="{E3A492DF-56AE-4847-BE86-B209591327AF}">
      <dsp:nvSpPr>
        <dsp:cNvPr id="0" name=""/>
        <dsp:cNvSpPr/>
      </dsp:nvSpPr>
      <dsp:spPr>
        <a:xfrm>
          <a:off x="1507939" y="2816169"/>
          <a:ext cx="2741709" cy="164502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t>Security mechanism (control): </a:t>
          </a:r>
        </a:p>
        <a:p>
          <a:pPr marL="114300" lvl="1" indent="-114300" algn="l" defTabSz="666750">
            <a:lnSpc>
              <a:spcPct val="90000"/>
            </a:lnSpc>
            <a:spcBef>
              <a:spcPct val="0"/>
            </a:spcBef>
            <a:spcAft>
              <a:spcPct val="15000"/>
            </a:spcAft>
            <a:buChar char="•"/>
          </a:pPr>
          <a:r>
            <a:rPr lang="en-US" sz="1500" kern="1200" dirty="0"/>
            <a:t>A process that is designed to detect, prevent, or recover from a security attack (digital signatures)</a:t>
          </a:r>
        </a:p>
      </dsp:txBody>
      <dsp:txXfrm>
        <a:off x="1507939" y="2816169"/>
        <a:ext cx="2741709" cy="1645025"/>
      </dsp:txXfrm>
    </dsp:sp>
    <dsp:sp modelId="{7585488C-9E79-4004-B7F3-0E2DD5ED66D7}">
      <dsp:nvSpPr>
        <dsp:cNvPr id="0" name=""/>
        <dsp:cNvSpPr/>
      </dsp:nvSpPr>
      <dsp:spPr>
        <a:xfrm>
          <a:off x="4523819" y="2816169"/>
          <a:ext cx="2741709" cy="164502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Security service: </a:t>
          </a:r>
        </a:p>
        <a:p>
          <a:pPr marL="114300" lvl="1" indent="-114300" algn="l" defTabSz="666750">
            <a:lnSpc>
              <a:spcPct val="90000"/>
            </a:lnSpc>
            <a:spcBef>
              <a:spcPct val="0"/>
            </a:spcBef>
            <a:spcAft>
              <a:spcPct val="15000"/>
            </a:spcAft>
            <a:buChar char="•"/>
          </a:pPr>
          <a:r>
            <a:rPr lang="en-US" sz="1500" kern="1200" dirty="0"/>
            <a:t>Processing or communication service that are intended to counter security attacks (access controls)</a:t>
          </a:r>
        </a:p>
      </dsp:txBody>
      <dsp:txXfrm>
        <a:off x="4523819" y="2816169"/>
        <a:ext cx="2741709" cy="1645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CE7C1-7EB6-4142-B96D-44324B4C604B}">
      <dsp:nvSpPr>
        <dsp:cNvPr id="0" name=""/>
        <dsp:cNvSpPr/>
      </dsp:nvSpPr>
      <dsp:spPr>
        <a:xfrm>
          <a:off x="0" y="2549853"/>
          <a:ext cx="3469920" cy="16729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rtl="0">
            <a:lnSpc>
              <a:spcPct val="90000"/>
            </a:lnSpc>
            <a:spcBef>
              <a:spcPct val="0"/>
            </a:spcBef>
            <a:spcAft>
              <a:spcPct val="35000"/>
            </a:spcAft>
            <a:buNone/>
          </a:pPr>
          <a:r>
            <a:rPr lang="en-US" sz="3200" b="0" kern="1200">
              <a:solidFill>
                <a:schemeClr val="accent6">
                  <a:lumMod val="50000"/>
                </a:schemeClr>
              </a:solidFill>
              <a:latin typeface="Arial"/>
              <a:cs typeface="Arial"/>
            </a:rPr>
            <a:t>White Hats:</a:t>
          </a:r>
        </a:p>
      </dsp:txBody>
      <dsp:txXfrm>
        <a:off x="0" y="2549853"/>
        <a:ext cx="3469920" cy="903409"/>
      </dsp:txXfrm>
    </dsp:sp>
    <dsp:sp modelId="{FC7C8494-2287-4DA4-AA95-59E8EBFB49E9}">
      <dsp:nvSpPr>
        <dsp:cNvPr id="0" name=""/>
        <dsp:cNvSpPr/>
      </dsp:nvSpPr>
      <dsp:spPr>
        <a:xfrm>
          <a:off x="0" y="3419802"/>
          <a:ext cx="3469920" cy="769570"/>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rgbClr val="002060"/>
              </a:solidFill>
              <a:latin typeface="Arial"/>
              <a:cs typeface="Arial"/>
            </a:rPr>
            <a:t>also known as security analysts or ethical hackers, are the individuals or experts who perform </a:t>
          </a:r>
          <a:r>
            <a:rPr lang="en-US" sz="1300" b="1" kern="1200">
              <a:solidFill>
                <a:srgbClr val="002060"/>
              </a:solidFill>
              <a:latin typeface="Arial"/>
              <a:cs typeface="Arial"/>
            </a:rPr>
            <a:t>ethical hacking.</a:t>
          </a:r>
          <a:endParaRPr lang="en-US" sz="1300" kern="1200">
            <a:solidFill>
              <a:srgbClr val="002060"/>
            </a:solidFill>
          </a:endParaRPr>
        </a:p>
      </dsp:txBody>
      <dsp:txXfrm>
        <a:off x="0" y="3419802"/>
        <a:ext cx="3469920" cy="769570"/>
      </dsp:txXfrm>
    </dsp:sp>
    <dsp:sp modelId="{E1D7556E-1AFB-40E0-A011-25090BC275A9}">
      <dsp:nvSpPr>
        <dsp:cNvPr id="0" name=""/>
        <dsp:cNvSpPr/>
      </dsp:nvSpPr>
      <dsp:spPr>
        <a:xfrm rot="10800000">
          <a:off x="0" y="1905"/>
          <a:ext cx="3469920" cy="2573042"/>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rtl="0">
            <a:lnSpc>
              <a:spcPct val="90000"/>
            </a:lnSpc>
            <a:spcBef>
              <a:spcPct val="0"/>
            </a:spcBef>
            <a:spcAft>
              <a:spcPct val="35000"/>
            </a:spcAft>
            <a:buNone/>
          </a:pPr>
          <a:r>
            <a:rPr lang="en-US" sz="3200" b="0" kern="1200">
              <a:solidFill>
                <a:schemeClr val="accent6">
                  <a:lumMod val="50000"/>
                </a:schemeClr>
              </a:solidFill>
              <a:latin typeface="Arial"/>
              <a:cs typeface="Arial"/>
            </a:rPr>
            <a:t>Ethical Hacking:</a:t>
          </a:r>
          <a:endParaRPr lang="en-US" sz="3200" b="0" kern="1200">
            <a:solidFill>
              <a:schemeClr val="accent6">
                <a:lumMod val="50000"/>
              </a:schemeClr>
            </a:solidFill>
          </a:endParaRPr>
        </a:p>
      </dsp:txBody>
      <dsp:txXfrm rot="-10800000">
        <a:off x="0" y="1905"/>
        <a:ext cx="3469920" cy="903138"/>
      </dsp:txXfrm>
    </dsp:sp>
    <dsp:sp modelId="{22585B23-E292-4C7E-B858-C40DAF487E15}">
      <dsp:nvSpPr>
        <dsp:cNvPr id="0" name=""/>
        <dsp:cNvSpPr/>
      </dsp:nvSpPr>
      <dsp:spPr>
        <a:xfrm>
          <a:off x="0" y="905043"/>
          <a:ext cx="3469920" cy="769339"/>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2456" tIns="16510" rIns="92456" bIns="16510" numCol="1" spcCol="1270" anchor="ctr" anchorCtr="0">
          <a:noAutofit/>
        </a:bodyPr>
        <a:lstStyle/>
        <a:p>
          <a:pPr marL="0" lvl="0" indent="0" algn="ctr" defTabSz="577850" rtl="0">
            <a:lnSpc>
              <a:spcPct val="90000"/>
            </a:lnSpc>
            <a:spcBef>
              <a:spcPct val="0"/>
            </a:spcBef>
            <a:spcAft>
              <a:spcPct val="35000"/>
            </a:spcAft>
            <a:buNone/>
          </a:pPr>
          <a:r>
            <a:rPr lang="en-US" sz="1300" kern="1200">
              <a:solidFill>
                <a:srgbClr val="002060"/>
              </a:solidFill>
              <a:latin typeface="Arial"/>
              <a:cs typeface="Arial"/>
            </a:rPr>
            <a:t>The</a:t>
          </a:r>
          <a:r>
            <a:rPr lang="en-US" sz="1300" kern="1200">
              <a:solidFill>
                <a:srgbClr val="002060"/>
              </a:solidFill>
            </a:rPr>
            <a:t> practice of employing computer and network skills in order to assist organizations in testing their network security for possible vulnerabilities.</a:t>
          </a:r>
        </a:p>
      </dsp:txBody>
      <dsp:txXfrm>
        <a:off x="0" y="905043"/>
        <a:ext cx="3469920" cy="7693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5A588-4179-46E2-9C95-B0442AB7F680}">
      <dsp:nvSpPr>
        <dsp:cNvPr id="0" name=""/>
        <dsp:cNvSpPr/>
      </dsp:nvSpPr>
      <dsp:spPr>
        <a:xfrm>
          <a:off x="124678" y="753"/>
          <a:ext cx="2492677" cy="972926"/>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chemeClr val="accent6">
                  <a:lumMod val="50000"/>
                </a:schemeClr>
              </a:solidFill>
            </a:rPr>
            <a:t>Passive attacks</a:t>
          </a:r>
          <a:endParaRPr lang="en-US" sz="3000" kern="1200">
            <a:solidFill>
              <a:schemeClr val="accent6">
                <a:lumMod val="50000"/>
              </a:schemeClr>
            </a:solidFill>
            <a:latin typeface="Arial"/>
            <a:cs typeface="Arial"/>
          </a:endParaRPr>
        </a:p>
      </dsp:txBody>
      <dsp:txXfrm>
        <a:off x="153174" y="29249"/>
        <a:ext cx="2435685" cy="915934"/>
      </dsp:txXfrm>
    </dsp:sp>
    <dsp:sp modelId="{BA6C9FDA-F2A6-4668-BD04-F8E3D6B96474}">
      <dsp:nvSpPr>
        <dsp:cNvPr id="0" name=""/>
        <dsp:cNvSpPr/>
      </dsp:nvSpPr>
      <dsp:spPr>
        <a:xfrm>
          <a:off x="373945" y="973680"/>
          <a:ext cx="249267" cy="729695"/>
        </a:xfrm>
        <a:custGeom>
          <a:avLst/>
          <a:gdLst/>
          <a:ahLst/>
          <a:cxnLst/>
          <a:rect l="0" t="0" r="0" b="0"/>
          <a:pathLst>
            <a:path>
              <a:moveTo>
                <a:pt x="0" y="0"/>
              </a:moveTo>
              <a:lnTo>
                <a:pt x="0" y="729695"/>
              </a:lnTo>
              <a:lnTo>
                <a:pt x="249267" y="729695"/>
              </a:lnTo>
            </a:path>
          </a:pathLst>
        </a:cu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FF7C560B-7272-4CDC-BFD3-F202C6EB2582}">
      <dsp:nvSpPr>
        <dsp:cNvPr id="0" name=""/>
        <dsp:cNvSpPr/>
      </dsp:nvSpPr>
      <dsp:spPr>
        <a:xfrm>
          <a:off x="623213" y="1216912"/>
          <a:ext cx="2704285" cy="972926"/>
        </a:xfrm>
        <a:prstGeom prst="roundRect">
          <a:avLst>
            <a:gd name="adj" fmla="val 10000"/>
          </a:avLst>
        </a:prstGeom>
        <a:solidFill>
          <a:schemeClr val="bg1">
            <a:alpha val="90000"/>
          </a:schemeClr>
        </a:solidFill>
        <a:ln w="6350" cap="flat" cmpd="sng" algn="ctr">
          <a:solidFill>
            <a:schemeClr val="tx1"/>
          </a:solidFill>
          <a:prstDash val="solid"/>
          <a:miter lim="800000"/>
        </a:ln>
        <a:effectLst>
          <a:outerShdw blurRad="50800" dist="38100" dir="2700000" algn="tl" rotWithShape="0">
            <a:prstClr val="black">
              <a:alpha val="40000"/>
            </a:prstClr>
          </a:outerShdw>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rtl="0">
            <a:lnSpc>
              <a:spcPct val="90000"/>
            </a:lnSpc>
            <a:spcBef>
              <a:spcPct val="0"/>
            </a:spcBef>
            <a:spcAft>
              <a:spcPct val="35000"/>
            </a:spcAft>
            <a:buNone/>
          </a:pPr>
          <a:r>
            <a:rPr lang="en-US" sz="1600" kern="1200">
              <a:latin typeface="Arial"/>
              <a:cs typeface="Arial"/>
            </a:rPr>
            <a:t>Hard to detect: non visibility </a:t>
          </a:r>
          <a:endParaRPr lang="en-US" sz="1600" kern="1200"/>
        </a:p>
      </dsp:txBody>
      <dsp:txXfrm>
        <a:off x="651709" y="1245408"/>
        <a:ext cx="2647293" cy="915934"/>
      </dsp:txXfrm>
    </dsp:sp>
    <dsp:sp modelId="{53536D4D-20E4-400B-8E99-CF31D55C0F92}">
      <dsp:nvSpPr>
        <dsp:cNvPr id="0" name=""/>
        <dsp:cNvSpPr/>
      </dsp:nvSpPr>
      <dsp:spPr>
        <a:xfrm>
          <a:off x="373945" y="973680"/>
          <a:ext cx="249267" cy="1945853"/>
        </a:xfrm>
        <a:custGeom>
          <a:avLst/>
          <a:gdLst/>
          <a:ahLst/>
          <a:cxnLst/>
          <a:rect l="0" t="0" r="0" b="0"/>
          <a:pathLst>
            <a:path>
              <a:moveTo>
                <a:pt x="0" y="0"/>
              </a:moveTo>
              <a:lnTo>
                <a:pt x="0" y="1945853"/>
              </a:lnTo>
              <a:lnTo>
                <a:pt x="249267" y="1945853"/>
              </a:lnTo>
            </a:path>
          </a:pathLst>
        </a:cu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DB2985C-2764-4E92-9920-498AD8620015}">
      <dsp:nvSpPr>
        <dsp:cNvPr id="0" name=""/>
        <dsp:cNvSpPr/>
      </dsp:nvSpPr>
      <dsp:spPr>
        <a:xfrm>
          <a:off x="623213" y="2433071"/>
          <a:ext cx="2754893" cy="972926"/>
        </a:xfrm>
        <a:prstGeom prst="roundRect">
          <a:avLst>
            <a:gd name="adj" fmla="val 10000"/>
          </a:avLst>
        </a:prstGeom>
        <a:solidFill>
          <a:schemeClr val="bg1">
            <a:alpha val="90000"/>
          </a:schemeClr>
        </a:solidFill>
        <a:ln w="6350" cap="flat" cmpd="sng" algn="ctr">
          <a:solidFill>
            <a:schemeClr val="tx1"/>
          </a:solidFill>
          <a:prstDash val="solid"/>
          <a:miter lim="800000"/>
        </a:ln>
        <a:effectLst>
          <a:outerShdw blurRad="50800" dist="38100" dir="2700000" algn="tl" rotWithShape="0">
            <a:prstClr val="black">
              <a:alpha val="40000"/>
            </a:prstClr>
          </a:outerShdw>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US" sz="1600" kern="1200"/>
            <a:t>Easy to stop: hiding</a:t>
          </a:r>
        </a:p>
      </dsp:txBody>
      <dsp:txXfrm>
        <a:off x="651709" y="2461567"/>
        <a:ext cx="2697901" cy="915934"/>
      </dsp:txXfrm>
    </dsp:sp>
    <dsp:sp modelId="{AA076913-CC70-42C4-9123-F2F111C65EDD}">
      <dsp:nvSpPr>
        <dsp:cNvPr id="0" name=""/>
        <dsp:cNvSpPr/>
      </dsp:nvSpPr>
      <dsp:spPr>
        <a:xfrm>
          <a:off x="3347113" y="753"/>
          <a:ext cx="2587285" cy="972926"/>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chemeClr val="accent6">
                  <a:lumMod val="50000"/>
                </a:schemeClr>
              </a:solidFill>
            </a:rPr>
            <a:t>Active attacks</a:t>
          </a:r>
        </a:p>
      </dsp:txBody>
      <dsp:txXfrm>
        <a:off x="3375609" y="29249"/>
        <a:ext cx="2530293" cy="915934"/>
      </dsp:txXfrm>
    </dsp:sp>
    <dsp:sp modelId="{C71B054C-90A5-4955-8567-F0CAFDED9578}">
      <dsp:nvSpPr>
        <dsp:cNvPr id="0" name=""/>
        <dsp:cNvSpPr/>
      </dsp:nvSpPr>
      <dsp:spPr>
        <a:xfrm>
          <a:off x="3605841" y="973680"/>
          <a:ext cx="258728" cy="729695"/>
        </a:xfrm>
        <a:custGeom>
          <a:avLst/>
          <a:gdLst/>
          <a:ahLst/>
          <a:cxnLst/>
          <a:rect l="0" t="0" r="0" b="0"/>
          <a:pathLst>
            <a:path>
              <a:moveTo>
                <a:pt x="0" y="0"/>
              </a:moveTo>
              <a:lnTo>
                <a:pt x="0" y="729695"/>
              </a:lnTo>
              <a:lnTo>
                <a:pt x="258728" y="729695"/>
              </a:lnTo>
            </a:path>
          </a:pathLst>
        </a:cu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910DF82-D83F-4939-B2A4-3EFC0A366061}">
      <dsp:nvSpPr>
        <dsp:cNvPr id="0" name=""/>
        <dsp:cNvSpPr/>
      </dsp:nvSpPr>
      <dsp:spPr>
        <a:xfrm>
          <a:off x="3864570" y="1216912"/>
          <a:ext cx="2407394" cy="972926"/>
        </a:xfrm>
        <a:prstGeom prst="roundRect">
          <a:avLst>
            <a:gd name="adj" fmla="val 10000"/>
          </a:avLst>
        </a:prstGeom>
        <a:solidFill>
          <a:schemeClr val="bg1">
            <a:alpha val="90000"/>
          </a:schemeClr>
        </a:solidFill>
        <a:ln w="6350" cap="flat" cmpd="sng" algn="ctr">
          <a:solidFill>
            <a:schemeClr val="tx1"/>
          </a:solidFill>
          <a:prstDash val="solid"/>
          <a:miter lim="800000"/>
        </a:ln>
        <a:effectLst>
          <a:outerShdw blurRad="50800" dist="38100" dir="2700000" algn="tl" rotWithShape="0">
            <a:prstClr val="black">
              <a:alpha val="40000"/>
            </a:prstClr>
          </a:outerShdw>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US" sz="1600" kern="1200"/>
            <a:t>Hard to stop: complicated</a:t>
          </a:r>
        </a:p>
      </dsp:txBody>
      <dsp:txXfrm>
        <a:off x="3893066" y="1245408"/>
        <a:ext cx="2350402" cy="915934"/>
      </dsp:txXfrm>
    </dsp:sp>
    <dsp:sp modelId="{A7BB90C2-EB94-4968-B838-6B951D8DB83C}">
      <dsp:nvSpPr>
        <dsp:cNvPr id="0" name=""/>
        <dsp:cNvSpPr/>
      </dsp:nvSpPr>
      <dsp:spPr>
        <a:xfrm>
          <a:off x="3605841" y="973680"/>
          <a:ext cx="258728" cy="1945853"/>
        </a:xfrm>
        <a:custGeom>
          <a:avLst/>
          <a:gdLst/>
          <a:ahLst/>
          <a:cxnLst/>
          <a:rect l="0" t="0" r="0" b="0"/>
          <a:pathLst>
            <a:path>
              <a:moveTo>
                <a:pt x="0" y="0"/>
              </a:moveTo>
              <a:lnTo>
                <a:pt x="0" y="1945853"/>
              </a:lnTo>
              <a:lnTo>
                <a:pt x="258728" y="1945853"/>
              </a:lnTo>
            </a:path>
          </a:pathLst>
        </a:cu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4F6369B-1040-429E-A80D-B2E4D5A61D26}">
      <dsp:nvSpPr>
        <dsp:cNvPr id="0" name=""/>
        <dsp:cNvSpPr/>
      </dsp:nvSpPr>
      <dsp:spPr>
        <a:xfrm>
          <a:off x="3864570" y="2433071"/>
          <a:ext cx="2395050" cy="972926"/>
        </a:xfrm>
        <a:prstGeom prst="roundRect">
          <a:avLst>
            <a:gd name="adj" fmla="val 10000"/>
          </a:avLst>
        </a:prstGeom>
        <a:solidFill>
          <a:schemeClr val="bg1">
            <a:alpha val="90000"/>
          </a:schemeClr>
        </a:solidFill>
        <a:ln w="6350" cap="flat" cmpd="sng" algn="ctr">
          <a:solidFill>
            <a:schemeClr val="tx1"/>
          </a:solidFill>
          <a:prstDash val="solid"/>
          <a:miter lim="800000"/>
        </a:ln>
        <a:effectLst>
          <a:outerShdw blurRad="50800" dist="38100" dir="2700000" algn="tl" rotWithShape="0">
            <a:prstClr val="black">
              <a:alpha val="40000"/>
            </a:prstClr>
          </a:outerShdw>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US" sz="1600" kern="1200"/>
            <a:t>Easy to detect: visibility</a:t>
          </a:r>
        </a:p>
      </dsp:txBody>
      <dsp:txXfrm>
        <a:off x="3893066" y="2461567"/>
        <a:ext cx="2338058" cy="9159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C1E10-8FD7-074C-8ED3-03084FAF5EA9}">
      <dsp:nvSpPr>
        <dsp:cNvPr id="0" name=""/>
        <dsp:cNvSpPr/>
      </dsp:nvSpPr>
      <dsp:spPr>
        <a:xfrm>
          <a:off x="-4927507" y="-755310"/>
          <a:ext cx="5870566" cy="5870566"/>
        </a:xfrm>
        <a:prstGeom prst="blockArc">
          <a:avLst>
            <a:gd name="adj1" fmla="val 18900000"/>
            <a:gd name="adj2" fmla="val 2700000"/>
            <a:gd name="adj3" fmla="val 3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754AE8-FEEF-704C-A348-50A3009D5204}">
      <dsp:nvSpPr>
        <dsp:cNvPr id="0" name=""/>
        <dsp:cNvSpPr/>
      </dsp:nvSpPr>
      <dsp:spPr>
        <a:xfrm>
          <a:off x="305850" y="198203"/>
          <a:ext cx="676336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rgbClr val="FF0000"/>
              </a:solidFill>
              <a:ea typeface="+mj-lt"/>
              <a:cs typeface="+mj-lt"/>
            </a:rPr>
            <a:t>Standards, and Requirements</a:t>
          </a:r>
          <a:r>
            <a:rPr lang="en-US" sz="1200" kern="1200" dirty="0">
              <a:solidFill>
                <a:srgbClr val="002060"/>
              </a:solidFill>
              <a:ea typeface="+mj-lt"/>
              <a:cs typeface="+mj-lt"/>
            </a:rPr>
            <a:t> - Classification of </a:t>
          </a:r>
          <a:r>
            <a:rPr lang="en-US" sz="1200" b="1" kern="1200" dirty="0">
              <a:solidFill>
                <a:srgbClr val="FF0000"/>
              </a:solidFill>
              <a:ea typeface="+mj-lt"/>
              <a:cs typeface="+mj-lt"/>
            </a:rPr>
            <a:t>Security Requirements </a:t>
          </a:r>
          <a:r>
            <a:rPr lang="en-US" sz="1200" kern="1200" dirty="0">
              <a:solidFill>
                <a:srgbClr val="002060"/>
              </a:solidFill>
              <a:ea typeface="+mj-lt"/>
              <a:cs typeface="+mj-lt"/>
            </a:rPr>
            <a:t>of Software Systems [2], General Data Protection Regulation (GDPR) [5]</a:t>
          </a:r>
          <a:endParaRPr lang="en-GB" sz="1200" kern="1200" dirty="0">
            <a:solidFill>
              <a:srgbClr val="002060"/>
            </a:solidFill>
          </a:endParaRPr>
        </a:p>
      </dsp:txBody>
      <dsp:txXfrm>
        <a:off x="305850" y="198203"/>
        <a:ext cx="6763366" cy="396231"/>
      </dsp:txXfrm>
    </dsp:sp>
    <dsp:sp modelId="{E8EC6F94-27B2-9643-BDF1-71D448197492}">
      <dsp:nvSpPr>
        <dsp:cNvPr id="0" name=""/>
        <dsp:cNvSpPr/>
      </dsp:nvSpPr>
      <dsp:spPr>
        <a:xfrm>
          <a:off x="58205" y="14867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E113679-4B0D-9641-AA1C-7C9A02B6ECE6}">
      <dsp:nvSpPr>
        <dsp:cNvPr id="0" name=""/>
        <dsp:cNvSpPr/>
      </dsp:nvSpPr>
      <dsp:spPr>
        <a:xfrm>
          <a:off x="664673" y="792899"/>
          <a:ext cx="6404543"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ea typeface="+mj-lt"/>
              <a:cs typeface="+mj-lt"/>
            </a:rPr>
            <a:t>IAVS- Intelligent Active Network </a:t>
          </a:r>
          <a:r>
            <a:rPr lang="en-US" sz="1200" b="1" kern="1200" dirty="0">
              <a:solidFill>
                <a:srgbClr val="FF0000"/>
              </a:solidFill>
              <a:ea typeface="+mj-lt"/>
              <a:cs typeface="+mj-lt"/>
            </a:rPr>
            <a:t>Vulnerability Scanner - </a:t>
          </a:r>
          <a:r>
            <a:rPr lang="en-US" sz="1200" kern="1200" dirty="0">
              <a:solidFill>
                <a:srgbClr val="002060"/>
              </a:solidFill>
            </a:rPr>
            <a:t>Vulnerability scanners, reconnaissance phase of EH [4]</a:t>
          </a:r>
          <a:endParaRPr lang="en-GB" sz="1200" b="1" kern="1200" dirty="0">
            <a:solidFill>
              <a:srgbClr val="FF0000"/>
            </a:solidFill>
          </a:endParaRPr>
        </a:p>
      </dsp:txBody>
      <dsp:txXfrm>
        <a:off x="664673" y="792899"/>
        <a:ext cx="6404543" cy="396231"/>
      </dsp:txXfrm>
    </dsp:sp>
    <dsp:sp modelId="{704C1518-229C-FE4A-A624-3E88B689C75B}">
      <dsp:nvSpPr>
        <dsp:cNvPr id="0" name=""/>
        <dsp:cNvSpPr/>
      </dsp:nvSpPr>
      <dsp:spPr>
        <a:xfrm>
          <a:off x="417028" y="743370"/>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B110C54-7CD5-A34B-A0B4-C1E48B06F491}">
      <dsp:nvSpPr>
        <dsp:cNvPr id="0" name=""/>
        <dsp:cNvSpPr/>
      </dsp:nvSpPr>
      <dsp:spPr>
        <a:xfrm>
          <a:off x="861307" y="1387160"/>
          <a:ext cx="6207909"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latin typeface="Calibri Light" panose="020F0302020204030204"/>
              <a:ea typeface="+mj-lt"/>
              <a:cs typeface="+mj-lt"/>
            </a:rPr>
            <a:t>Digital Intelligent </a:t>
          </a:r>
          <a:r>
            <a:rPr lang="en-US" sz="1200" b="1" kern="1200" dirty="0">
              <a:solidFill>
                <a:srgbClr val="FF0000"/>
              </a:solidFill>
              <a:latin typeface="Calibri Light" panose="020F0302020204030204"/>
              <a:ea typeface="+mj-lt"/>
              <a:cs typeface="+mj-lt"/>
            </a:rPr>
            <a:t>Security Services </a:t>
          </a:r>
          <a:r>
            <a:rPr lang="en-US" sz="1200" kern="1200" dirty="0">
              <a:solidFill>
                <a:srgbClr val="002060"/>
              </a:solidFill>
              <a:latin typeface="Calibri Light" panose="020F0302020204030204"/>
              <a:ea typeface="+mj-lt"/>
              <a:cs typeface="+mj-lt"/>
            </a:rPr>
            <a:t>based on Vehicle Data [3] - </a:t>
          </a:r>
          <a:r>
            <a:rPr lang="en-US" sz="1200" kern="1200" dirty="0">
              <a:solidFill>
                <a:srgbClr val="002060"/>
              </a:solidFill>
            </a:rPr>
            <a:t>Behavioral Authentication using ML </a:t>
          </a:r>
          <a:endParaRPr lang="en-US" sz="1200" kern="1200" dirty="0">
            <a:solidFill>
              <a:srgbClr val="002060"/>
            </a:solidFill>
            <a:ea typeface="+mj-lt"/>
            <a:cs typeface="+mj-lt"/>
          </a:endParaRPr>
        </a:p>
      </dsp:txBody>
      <dsp:txXfrm>
        <a:off x="861307" y="1387160"/>
        <a:ext cx="6207909" cy="396231"/>
      </dsp:txXfrm>
    </dsp:sp>
    <dsp:sp modelId="{744C3CE6-6E57-EF44-8C4D-9EEDD4D26C28}">
      <dsp:nvSpPr>
        <dsp:cNvPr id="0" name=""/>
        <dsp:cNvSpPr/>
      </dsp:nvSpPr>
      <dsp:spPr>
        <a:xfrm>
          <a:off x="613662" y="133763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315DE4B-5866-F647-ADF2-B8649C3AEEB9}">
      <dsp:nvSpPr>
        <dsp:cNvPr id="0" name=""/>
        <dsp:cNvSpPr/>
      </dsp:nvSpPr>
      <dsp:spPr>
        <a:xfrm>
          <a:off x="924090" y="1981856"/>
          <a:ext cx="614512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Detecting</a:t>
          </a:r>
          <a:r>
            <a:rPr lang="en-US" sz="1200" kern="1200" dirty="0">
              <a:solidFill>
                <a:srgbClr val="002060"/>
              </a:solidFill>
              <a:ea typeface="+mj-lt"/>
              <a:cs typeface="+mj-lt"/>
            </a:rPr>
            <a:t> imminent attacks and </a:t>
          </a:r>
          <a:r>
            <a:rPr lang="en-US" sz="1200" b="1" kern="1200" dirty="0">
              <a:solidFill>
                <a:srgbClr val="FF0000"/>
              </a:solidFill>
              <a:ea typeface="+mj-lt"/>
              <a:cs typeface="+mj-lt"/>
            </a:rPr>
            <a:t>recovery - </a:t>
          </a:r>
          <a:r>
            <a:rPr lang="en-US" sz="1200" kern="1200" dirty="0">
              <a:solidFill>
                <a:srgbClr val="002060"/>
              </a:solidFill>
              <a:ea typeface="+mj-lt"/>
              <a:cs typeface="+mj-lt"/>
            </a:rPr>
            <a:t>Flow Integrity: Specification and Enforcement [1]</a:t>
          </a:r>
          <a:endParaRPr lang="en-US" sz="1200" b="1" kern="1200" dirty="0">
            <a:solidFill>
              <a:srgbClr val="FF0000"/>
            </a:solidFill>
            <a:ea typeface="+mj-lt"/>
            <a:cs typeface="+mj-lt"/>
          </a:endParaRPr>
        </a:p>
      </dsp:txBody>
      <dsp:txXfrm>
        <a:off x="924090" y="1981856"/>
        <a:ext cx="6145126" cy="396231"/>
      </dsp:txXfrm>
    </dsp:sp>
    <dsp:sp modelId="{FDCB184B-5C9F-6A46-8AD3-4CBB722ABF0F}">
      <dsp:nvSpPr>
        <dsp:cNvPr id="0" name=""/>
        <dsp:cNvSpPr/>
      </dsp:nvSpPr>
      <dsp:spPr>
        <a:xfrm>
          <a:off x="676445" y="1932327"/>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FD8D038-4832-984C-B8AE-72D1AFB2788B}">
      <dsp:nvSpPr>
        <dsp:cNvPr id="0" name=""/>
        <dsp:cNvSpPr/>
      </dsp:nvSpPr>
      <dsp:spPr>
        <a:xfrm>
          <a:off x="861307" y="2576553"/>
          <a:ext cx="6207909"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Prevention</a:t>
          </a:r>
          <a:r>
            <a:rPr lang="en-US" sz="1200" kern="1200" dirty="0">
              <a:solidFill>
                <a:srgbClr val="002060"/>
              </a:solidFill>
              <a:ea typeface="+mj-lt"/>
              <a:cs typeface="+mj-lt"/>
            </a:rPr>
            <a:t>: Language-based security[10] -</a:t>
          </a:r>
          <a:r>
            <a:rPr lang="en-US" sz="1200" b="1" kern="1200" dirty="0">
              <a:solidFill>
                <a:schemeClr val="tx1"/>
              </a:solidFill>
              <a:ea typeface="+mj-lt"/>
              <a:cs typeface="+mj-lt"/>
            </a:rPr>
            <a:t> </a:t>
          </a:r>
          <a:r>
            <a:rPr lang="en-US" sz="1200" kern="1200" dirty="0">
              <a:solidFill>
                <a:schemeClr val="tx1"/>
              </a:solidFill>
              <a:ea typeface="+mj-lt"/>
              <a:cs typeface="+mj-lt"/>
            </a:rPr>
            <a:t>Interaction Non-interference Distributed OO Systems [9], IoT DDOS [11]</a:t>
          </a:r>
          <a:endParaRPr lang="en-US" sz="1200" kern="1200" dirty="0">
            <a:solidFill>
              <a:srgbClr val="002060"/>
            </a:solidFill>
            <a:ea typeface="+mj-lt"/>
            <a:cs typeface="+mj-lt"/>
          </a:endParaRPr>
        </a:p>
      </dsp:txBody>
      <dsp:txXfrm>
        <a:off x="861307" y="2576553"/>
        <a:ext cx="6207909" cy="396231"/>
      </dsp:txXfrm>
    </dsp:sp>
    <dsp:sp modelId="{768968AC-FCD9-F645-A954-C440776924C2}">
      <dsp:nvSpPr>
        <dsp:cNvPr id="0" name=""/>
        <dsp:cNvSpPr/>
      </dsp:nvSpPr>
      <dsp:spPr>
        <a:xfrm>
          <a:off x="613662" y="252702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A18BDA3-89A0-A64E-8028-9BE8156C0DF4}">
      <dsp:nvSpPr>
        <dsp:cNvPr id="0" name=""/>
        <dsp:cNvSpPr/>
      </dsp:nvSpPr>
      <dsp:spPr>
        <a:xfrm>
          <a:off x="664673" y="3170813"/>
          <a:ext cx="6404543"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tx1"/>
              </a:solidFill>
            </a:rPr>
            <a:t>Securing IoT Architecture (</a:t>
          </a:r>
          <a:r>
            <a:rPr lang="en-US" sz="1200" b="1" kern="1200" dirty="0">
              <a:solidFill>
                <a:srgbClr val="FF0000"/>
              </a:solidFill>
            </a:rPr>
            <a:t>target system</a:t>
          </a:r>
          <a:r>
            <a:rPr lang="en-US" sz="1200" kern="1200" dirty="0">
              <a:solidFill>
                <a:schemeClr val="tx1"/>
              </a:solidFill>
            </a:rPr>
            <a:t>) [6]</a:t>
          </a:r>
        </a:p>
      </dsp:txBody>
      <dsp:txXfrm>
        <a:off x="664673" y="3170813"/>
        <a:ext cx="6404543" cy="396231"/>
      </dsp:txXfrm>
    </dsp:sp>
    <dsp:sp modelId="{5429F3BB-0815-824A-B189-00AE45C4A6D4}">
      <dsp:nvSpPr>
        <dsp:cNvPr id="0" name=""/>
        <dsp:cNvSpPr/>
      </dsp:nvSpPr>
      <dsp:spPr>
        <a:xfrm>
          <a:off x="417028" y="312128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B6CD498-DAF5-5341-BB87-C289C00AEFEA}">
      <dsp:nvSpPr>
        <dsp:cNvPr id="0" name=""/>
        <dsp:cNvSpPr/>
      </dsp:nvSpPr>
      <dsp:spPr>
        <a:xfrm>
          <a:off x="305850" y="3765510"/>
          <a:ext cx="676336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Response</a:t>
          </a:r>
          <a:r>
            <a:rPr lang="en-US" sz="1200" kern="1200" dirty="0">
              <a:solidFill>
                <a:schemeClr val="tx1"/>
              </a:solidFill>
              <a:ea typeface="+mj-lt"/>
              <a:cs typeface="+mj-lt"/>
            </a:rPr>
            <a:t>: Decision-Making Systems Software Development Process in Crisis Situations [8] </a:t>
          </a:r>
          <a:endParaRPr lang="en-US" sz="1200" kern="1200" dirty="0">
            <a:solidFill>
              <a:schemeClr val="tx1"/>
            </a:solidFill>
          </a:endParaRPr>
        </a:p>
      </dsp:txBody>
      <dsp:txXfrm>
        <a:off x="305850" y="3765510"/>
        <a:ext cx="6763366" cy="396231"/>
      </dsp:txXfrm>
    </dsp:sp>
    <dsp:sp modelId="{3A24EB14-A6A4-D140-962A-A40A000D1B14}">
      <dsp:nvSpPr>
        <dsp:cNvPr id="0" name=""/>
        <dsp:cNvSpPr/>
      </dsp:nvSpPr>
      <dsp:spPr>
        <a:xfrm>
          <a:off x="58205" y="371598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C1E10-8FD7-074C-8ED3-03084FAF5EA9}">
      <dsp:nvSpPr>
        <dsp:cNvPr id="0" name=""/>
        <dsp:cNvSpPr/>
      </dsp:nvSpPr>
      <dsp:spPr>
        <a:xfrm>
          <a:off x="-4927507" y="-755310"/>
          <a:ext cx="5870566" cy="5870566"/>
        </a:xfrm>
        <a:prstGeom prst="blockArc">
          <a:avLst>
            <a:gd name="adj1" fmla="val 18900000"/>
            <a:gd name="adj2" fmla="val 2700000"/>
            <a:gd name="adj3" fmla="val 3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754AE8-FEEF-704C-A348-50A3009D5204}">
      <dsp:nvSpPr>
        <dsp:cNvPr id="0" name=""/>
        <dsp:cNvSpPr/>
      </dsp:nvSpPr>
      <dsp:spPr>
        <a:xfrm>
          <a:off x="305850" y="198203"/>
          <a:ext cx="6763366"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rgbClr val="FF0000"/>
              </a:solidFill>
              <a:ea typeface="+mj-lt"/>
              <a:cs typeface="+mj-lt"/>
            </a:rPr>
            <a:t>Standards, and Requirements</a:t>
          </a:r>
          <a:r>
            <a:rPr lang="en-US" sz="1200" kern="1200" dirty="0">
              <a:solidFill>
                <a:srgbClr val="002060"/>
              </a:solidFill>
              <a:ea typeface="+mj-lt"/>
              <a:cs typeface="+mj-lt"/>
            </a:rPr>
            <a:t> - Classification of </a:t>
          </a:r>
          <a:r>
            <a:rPr lang="en-US" sz="1200" b="1" kern="1200" dirty="0">
              <a:solidFill>
                <a:srgbClr val="FF0000"/>
              </a:solidFill>
              <a:ea typeface="+mj-lt"/>
              <a:cs typeface="+mj-lt"/>
            </a:rPr>
            <a:t>Security Requirements </a:t>
          </a:r>
          <a:r>
            <a:rPr lang="en-US" sz="1200" kern="1200" dirty="0">
              <a:solidFill>
                <a:srgbClr val="002060"/>
              </a:solidFill>
              <a:ea typeface="+mj-lt"/>
              <a:cs typeface="+mj-lt"/>
            </a:rPr>
            <a:t>of Software Systems [2], General Data Protection Regulation (GDPR) [5]</a:t>
          </a:r>
          <a:endParaRPr lang="en-GB" sz="1200" kern="1200" dirty="0">
            <a:solidFill>
              <a:srgbClr val="002060"/>
            </a:solidFill>
          </a:endParaRPr>
        </a:p>
      </dsp:txBody>
      <dsp:txXfrm>
        <a:off x="305850" y="198203"/>
        <a:ext cx="6763366" cy="396231"/>
      </dsp:txXfrm>
    </dsp:sp>
    <dsp:sp modelId="{E8EC6F94-27B2-9643-BDF1-71D448197492}">
      <dsp:nvSpPr>
        <dsp:cNvPr id="0" name=""/>
        <dsp:cNvSpPr/>
      </dsp:nvSpPr>
      <dsp:spPr>
        <a:xfrm>
          <a:off x="58205" y="14867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E113679-4B0D-9641-AA1C-7C9A02B6ECE6}">
      <dsp:nvSpPr>
        <dsp:cNvPr id="0" name=""/>
        <dsp:cNvSpPr/>
      </dsp:nvSpPr>
      <dsp:spPr>
        <a:xfrm>
          <a:off x="664673" y="792899"/>
          <a:ext cx="6404543"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ea typeface="+mj-lt"/>
              <a:cs typeface="+mj-lt"/>
            </a:rPr>
            <a:t>IAVS- Intelligent Active Network </a:t>
          </a:r>
          <a:r>
            <a:rPr lang="en-US" sz="1200" b="1" kern="1200" dirty="0">
              <a:solidFill>
                <a:srgbClr val="FF0000"/>
              </a:solidFill>
              <a:ea typeface="+mj-lt"/>
              <a:cs typeface="+mj-lt"/>
            </a:rPr>
            <a:t>Vulnerability Scanner - </a:t>
          </a:r>
          <a:r>
            <a:rPr lang="en-US" sz="1200" kern="1200" dirty="0">
              <a:solidFill>
                <a:srgbClr val="002060"/>
              </a:solidFill>
            </a:rPr>
            <a:t>Vulnerability scanners, reconnaissance phase of EH [4]</a:t>
          </a:r>
          <a:endParaRPr lang="en-GB" sz="1200" b="1" kern="1200" dirty="0">
            <a:solidFill>
              <a:srgbClr val="FF0000"/>
            </a:solidFill>
          </a:endParaRPr>
        </a:p>
      </dsp:txBody>
      <dsp:txXfrm>
        <a:off x="664673" y="792899"/>
        <a:ext cx="6404543" cy="396231"/>
      </dsp:txXfrm>
    </dsp:sp>
    <dsp:sp modelId="{704C1518-229C-FE4A-A624-3E88B689C75B}">
      <dsp:nvSpPr>
        <dsp:cNvPr id="0" name=""/>
        <dsp:cNvSpPr/>
      </dsp:nvSpPr>
      <dsp:spPr>
        <a:xfrm>
          <a:off x="417028" y="743370"/>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B110C54-7CD5-A34B-A0B4-C1E48B06F491}">
      <dsp:nvSpPr>
        <dsp:cNvPr id="0" name=""/>
        <dsp:cNvSpPr/>
      </dsp:nvSpPr>
      <dsp:spPr>
        <a:xfrm>
          <a:off x="861307" y="1387160"/>
          <a:ext cx="6207909"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latin typeface="Calibri Light" panose="020F0302020204030204"/>
              <a:ea typeface="+mj-lt"/>
              <a:cs typeface="+mj-lt"/>
            </a:rPr>
            <a:t>Digital Intelligent </a:t>
          </a:r>
          <a:r>
            <a:rPr lang="en-US" sz="1200" b="1" kern="1200" dirty="0">
              <a:solidFill>
                <a:srgbClr val="FF0000"/>
              </a:solidFill>
              <a:latin typeface="Calibri Light" panose="020F0302020204030204"/>
              <a:ea typeface="+mj-lt"/>
              <a:cs typeface="+mj-lt"/>
            </a:rPr>
            <a:t>Security Services </a:t>
          </a:r>
          <a:r>
            <a:rPr lang="en-US" sz="1200" kern="1200" dirty="0">
              <a:solidFill>
                <a:srgbClr val="002060"/>
              </a:solidFill>
              <a:latin typeface="Calibri Light" panose="020F0302020204030204"/>
              <a:ea typeface="+mj-lt"/>
              <a:cs typeface="+mj-lt"/>
            </a:rPr>
            <a:t>based on Vehicle Data [3] - </a:t>
          </a:r>
          <a:r>
            <a:rPr lang="en-US" sz="1200" kern="1200" dirty="0">
              <a:solidFill>
                <a:srgbClr val="002060"/>
              </a:solidFill>
            </a:rPr>
            <a:t>Behavioral Authentication using ML </a:t>
          </a:r>
          <a:endParaRPr lang="en-US" sz="1200" kern="1200" dirty="0">
            <a:solidFill>
              <a:srgbClr val="002060"/>
            </a:solidFill>
            <a:ea typeface="+mj-lt"/>
            <a:cs typeface="+mj-lt"/>
          </a:endParaRPr>
        </a:p>
      </dsp:txBody>
      <dsp:txXfrm>
        <a:off x="861307" y="1387160"/>
        <a:ext cx="6207909" cy="396231"/>
      </dsp:txXfrm>
    </dsp:sp>
    <dsp:sp modelId="{744C3CE6-6E57-EF44-8C4D-9EEDD4D26C28}">
      <dsp:nvSpPr>
        <dsp:cNvPr id="0" name=""/>
        <dsp:cNvSpPr/>
      </dsp:nvSpPr>
      <dsp:spPr>
        <a:xfrm>
          <a:off x="613662" y="133763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315DE4B-5866-F647-ADF2-B8649C3AEEB9}">
      <dsp:nvSpPr>
        <dsp:cNvPr id="0" name=""/>
        <dsp:cNvSpPr/>
      </dsp:nvSpPr>
      <dsp:spPr>
        <a:xfrm>
          <a:off x="924090" y="1981856"/>
          <a:ext cx="614512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Detecting</a:t>
          </a:r>
          <a:r>
            <a:rPr lang="en-US" sz="1200" kern="1200" dirty="0">
              <a:solidFill>
                <a:srgbClr val="002060"/>
              </a:solidFill>
              <a:ea typeface="+mj-lt"/>
              <a:cs typeface="+mj-lt"/>
            </a:rPr>
            <a:t> imminent attacks and </a:t>
          </a:r>
          <a:r>
            <a:rPr lang="en-US" sz="1200" b="1" kern="1200" dirty="0">
              <a:solidFill>
                <a:srgbClr val="FF0000"/>
              </a:solidFill>
              <a:ea typeface="+mj-lt"/>
              <a:cs typeface="+mj-lt"/>
            </a:rPr>
            <a:t>recovery - </a:t>
          </a:r>
          <a:r>
            <a:rPr lang="en-US" sz="1200" kern="1200" dirty="0">
              <a:solidFill>
                <a:srgbClr val="002060"/>
              </a:solidFill>
              <a:ea typeface="+mj-lt"/>
              <a:cs typeface="+mj-lt"/>
            </a:rPr>
            <a:t>Flow Integrity: Specification and Enforcement [1]</a:t>
          </a:r>
          <a:endParaRPr lang="en-US" sz="1200" b="1" kern="1200" dirty="0">
            <a:solidFill>
              <a:srgbClr val="FF0000"/>
            </a:solidFill>
            <a:ea typeface="+mj-lt"/>
            <a:cs typeface="+mj-lt"/>
          </a:endParaRPr>
        </a:p>
      </dsp:txBody>
      <dsp:txXfrm>
        <a:off x="924090" y="1981856"/>
        <a:ext cx="6145126" cy="396231"/>
      </dsp:txXfrm>
    </dsp:sp>
    <dsp:sp modelId="{FDCB184B-5C9F-6A46-8AD3-4CBB722ABF0F}">
      <dsp:nvSpPr>
        <dsp:cNvPr id="0" name=""/>
        <dsp:cNvSpPr/>
      </dsp:nvSpPr>
      <dsp:spPr>
        <a:xfrm>
          <a:off x="676445" y="1932327"/>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FD8D038-4832-984C-B8AE-72D1AFB2788B}">
      <dsp:nvSpPr>
        <dsp:cNvPr id="0" name=""/>
        <dsp:cNvSpPr/>
      </dsp:nvSpPr>
      <dsp:spPr>
        <a:xfrm>
          <a:off x="861307" y="2576553"/>
          <a:ext cx="6207909"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Prevention</a:t>
          </a:r>
          <a:r>
            <a:rPr lang="en-US" sz="1200" kern="1200" dirty="0">
              <a:solidFill>
                <a:srgbClr val="002060"/>
              </a:solidFill>
              <a:ea typeface="+mj-lt"/>
              <a:cs typeface="+mj-lt"/>
            </a:rPr>
            <a:t>: Language-based security[10] -</a:t>
          </a:r>
          <a:r>
            <a:rPr lang="en-US" sz="1200" b="1" kern="1200" dirty="0">
              <a:solidFill>
                <a:schemeClr val="tx1"/>
              </a:solidFill>
              <a:ea typeface="+mj-lt"/>
              <a:cs typeface="+mj-lt"/>
            </a:rPr>
            <a:t> </a:t>
          </a:r>
          <a:r>
            <a:rPr lang="en-US" sz="1200" kern="1200" dirty="0">
              <a:solidFill>
                <a:schemeClr val="tx1"/>
              </a:solidFill>
              <a:ea typeface="+mj-lt"/>
              <a:cs typeface="+mj-lt"/>
            </a:rPr>
            <a:t>Interaction Non-interference Distributed OO Systems [9], IoT DDOS [11]</a:t>
          </a:r>
          <a:endParaRPr lang="en-US" sz="1200" kern="1200" dirty="0">
            <a:solidFill>
              <a:srgbClr val="002060"/>
            </a:solidFill>
            <a:ea typeface="+mj-lt"/>
            <a:cs typeface="+mj-lt"/>
          </a:endParaRPr>
        </a:p>
      </dsp:txBody>
      <dsp:txXfrm>
        <a:off x="861307" y="2576553"/>
        <a:ext cx="6207909" cy="396231"/>
      </dsp:txXfrm>
    </dsp:sp>
    <dsp:sp modelId="{768968AC-FCD9-F645-A954-C440776924C2}">
      <dsp:nvSpPr>
        <dsp:cNvPr id="0" name=""/>
        <dsp:cNvSpPr/>
      </dsp:nvSpPr>
      <dsp:spPr>
        <a:xfrm>
          <a:off x="613662" y="252702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A18BDA3-89A0-A64E-8028-9BE8156C0DF4}">
      <dsp:nvSpPr>
        <dsp:cNvPr id="0" name=""/>
        <dsp:cNvSpPr/>
      </dsp:nvSpPr>
      <dsp:spPr>
        <a:xfrm>
          <a:off x="664673" y="3170813"/>
          <a:ext cx="6404543"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tx1"/>
              </a:solidFill>
            </a:rPr>
            <a:t>Securing IoT Architecture (</a:t>
          </a:r>
          <a:r>
            <a:rPr lang="en-US" sz="1200" b="1" kern="1200" dirty="0">
              <a:solidFill>
                <a:srgbClr val="FF0000"/>
              </a:solidFill>
            </a:rPr>
            <a:t>target system</a:t>
          </a:r>
          <a:r>
            <a:rPr lang="en-US" sz="1200" kern="1200" dirty="0">
              <a:solidFill>
                <a:schemeClr val="tx1"/>
              </a:solidFill>
            </a:rPr>
            <a:t>) [6]</a:t>
          </a:r>
        </a:p>
      </dsp:txBody>
      <dsp:txXfrm>
        <a:off x="664673" y="3170813"/>
        <a:ext cx="6404543" cy="396231"/>
      </dsp:txXfrm>
    </dsp:sp>
    <dsp:sp modelId="{5429F3BB-0815-824A-B189-00AE45C4A6D4}">
      <dsp:nvSpPr>
        <dsp:cNvPr id="0" name=""/>
        <dsp:cNvSpPr/>
      </dsp:nvSpPr>
      <dsp:spPr>
        <a:xfrm>
          <a:off x="417028" y="312128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B6CD498-DAF5-5341-BB87-C289C00AEFEA}">
      <dsp:nvSpPr>
        <dsp:cNvPr id="0" name=""/>
        <dsp:cNvSpPr/>
      </dsp:nvSpPr>
      <dsp:spPr>
        <a:xfrm>
          <a:off x="305850" y="3765510"/>
          <a:ext cx="676336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Response</a:t>
          </a:r>
          <a:r>
            <a:rPr lang="en-US" sz="1200" kern="1200" dirty="0">
              <a:solidFill>
                <a:schemeClr val="tx1"/>
              </a:solidFill>
              <a:ea typeface="+mj-lt"/>
              <a:cs typeface="+mj-lt"/>
            </a:rPr>
            <a:t>: Decision-Making Systems Software Development Process in Crisis Situations [8] </a:t>
          </a:r>
          <a:endParaRPr lang="en-US" sz="1200" kern="1200" dirty="0">
            <a:solidFill>
              <a:schemeClr val="tx1"/>
            </a:solidFill>
          </a:endParaRPr>
        </a:p>
      </dsp:txBody>
      <dsp:txXfrm>
        <a:off x="305850" y="3765510"/>
        <a:ext cx="6763366" cy="396231"/>
      </dsp:txXfrm>
    </dsp:sp>
    <dsp:sp modelId="{3A24EB14-A6A4-D140-962A-A40A000D1B14}">
      <dsp:nvSpPr>
        <dsp:cNvPr id="0" name=""/>
        <dsp:cNvSpPr/>
      </dsp:nvSpPr>
      <dsp:spPr>
        <a:xfrm>
          <a:off x="58205" y="371598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49D68-6CC5-A542-A689-6FFE61E04ADA}">
      <dsp:nvSpPr>
        <dsp:cNvPr id="0" name=""/>
        <dsp:cNvSpPr/>
      </dsp:nvSpPr>
      <dsp:spPr>
        <a:xfrm>
          <a:off x="1032" y="1390099"/>
          <a:ext cx="1430318" cy="647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Reconnaissance target</a:t>
          </a:r>
          <a:endParaRPr lang="en-GB" sz="1500" kern="1200" dirty="0"/>
        </a:p>
      </dsp:txBody>
      <dsp:txXfrm>
        <a:off x="20005" y="1409072"/>
        <a:ext cx="1392372" cy="609847"/>
      </dsp:txXfrm>
    </dsp:sp>
    <dsp:sp modelId="{89896A11-26F1-4641-9E8E-6A19BAD7D094}">
      <dsp:nvSpPr>
        <dsp:cNvPr id="0" name=""/>
        <dsp:cNvSpPr/>
      </dsp:nvSpPr>
      <dsp:spPr>
        <a:xfrm>
          <a:off x="1728826" y="1345127"/>
          <a:ext cx="630646" cy="7377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728826" y="1492674"/>
        <a:ext cx="441452" cy="442643"/>
      </dsp:txXfrm>
    </dsp:sp>
    <dsp:sp modelId="{D96DD082-4184-4746-A97B-C1F78CA58B1D}">
      <dsp:nvSpPr>
        <dsp:cNvPr id="0" name=""/>
        <dsp:cNvSpPr/>
      </dsp:nvSpPr>
      <dsp:spPr>
        <a:xfrm>
          <a:off x="2621250" y="1390099"/>
          <a:ext cx="1430318" cy="647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Vulnerability identification</a:t>
          </a:r>
        </a:p>
      </dsp:txBody>
      <dsp:txXfrm>
        <a:off x="2640223" y="1409072"/>
        <a:ext cx="1392372" cy="609847"/>
      </dsp:txXfrm>
    </dsp:sp>
    <dsp:sp modelId="{314DC08C-7D92-644A-8FE9-D36755612DD3}">
      <dsp:nvSpPr>
        <dsp:cNvPr id="0" name=""/>
        <dsp:cNvSpPr/>
      </dsp:nvSpPr>
      <dsp:spPr>
        <a:xfrm>
          <a:off x="4349044" y="1345127"/>
          <a:ext cx="630646" cy="7377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4349044" y="1492674"/>
        <a:ext cx="441452" cy="442643"/>
      </dsp:txXfrm>
    </dsp:sp>
    <dsp:sp modelId="{B776B6A7-2BD6-4C45-A9B8-FF66C3D66E67}">
      <dsp:nvSpPr>
        <dsp:cNvPr id="0" name=""/>
        <dsp:cNvSpPr/>
      </dsp:nvSpPr>
      <dsp:spPr>
        <a:xfrm>
          <a:off x="5241468" y="1390099"/>
          <a:ext cx="1430318" cy="647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Exploiting</a:t>
          </a:r>
        </a:p>
      </dsp:txBody>
      <dsp:txXfrm>
        <a:off x="5260441" y="1409072"/>
        <a:ext cx="1392372" cy="6098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C1E10-8FD7-074C-8ED3-03084FAF5EA9}">
      <dsp:nvSpPr>
        <dsp:cNvPr id="0" name=""/>
        <dsp:cNvSpPr/>
      </dsp:nvSpPr>
      <dsp:spPr>
        <a:xfrm>
          <a:off x="-4927507" y="-755310"/>
          <a:ext cx="5870566" cy="5870566"/>
        </a:xfrm>
        <a:prstGeom prst="blockArc">
          <a:avLst>
            <a:gd name="adj1" fmla="val 18900000"/>
            <a:gd name="adj2" fmla="val 2700000"/>
            <a:gd name="adj3" fmla="val 3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754AE8-FEEF-704C-A348-50A3009D5204}">
      <dsp:nvSpPr>
        <dsp:cNvPr id="0" name=""/>
        <dsp:cNvSpPr/>
      </dsp:nvSpPr>
      <dsp:spPr>
        <a:xfrm>
          <a:off x="305850" y="198203"/>
          <a:ext cx="6763366"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rgbClr val="FF0000"/>
              </a:solidFill>
              <a:ea typeface="+mj-lt"/>
              <a:cs typeface="+mj-lt"/>
            </a:rPr>
            <a:t>Standards, and Requirements</a:t>
          </a:r>
          <a:r>
            <a:rPr lang="en-US" sz="1200" kern="1200" dirty="0">
              <a:solidFill>
                <a:srgbClr val="002060"/>
              </a:solidFill>
              <a:ea typeface="+mj-lt"/>
              <a:cs typeface="+mj-lt"/>
            </a:rPr>
            <a:t> - Classification of </a:t>
          </a:r>
          <a:r>
            <a:rPr lang="en-US" sz="1200" b="1" kern="1200" dirty="0">
              <a:solidFill>
                <a:srgbClr val="FF0000"/>
              </a:solidFill>
              <a:ea typeface="+mj-lt"/>
              <a:cs typeface="+mj-lt"/>
            </a:rPr>
            <a:t>Security Requirements </a:t>
          </a:r>
          <a:r>
            <a:rPr lang="en-US" sz="1200" kern="1200" dirty="0">
              <a:solidFill>
                <a:srgbClr val="002060"/>
              </a:solidFill>
              <a:ea typeface="+mj-lt"/>
              <a:cs typeface="+mj-lt"/>
            </a:rPr>
            <a:t>of Software Systems [2], General Data Protection Regulation (GDPR) [5]</a:t>
          </a:r>
          <a:endParaRPr lang="en-GB" sz="1200" kern="1200" dirty="0">
            <a:solidFill>
              <a:srgbClr val="002060"/>
            </a:solidFill>
          </a:endParaRPr>
        </a:p>
      </dsp:txBody>
      <dsp:txXfrm>
        <a:off x="305850" y="198203"/>
        <a:ext cx="6763366" cy="396231"/>
      </dsp:txXfrm>
    </dsp:sp>
    <dsp:sp modelId="{E8EC6F94-27B2-9643-BDF1-71D448197492}">
      <dsp:nvSpPr>
        <dsp:cNvPr id="0" name=""/>
        <dsp:cNvSpPr/>
      </dsp:nvSpPr>
      <dsp:spPr>
        <a:xfrm>
          <a:off x="58205" y="14867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E113679-4B0D-9641-AA1C-7C9A02B6ECE6}">
      <dsp:nvSpPr>
        <dsp:cNvPr id="0" name=""/>
        <dsp:cNvSpPr/>
      </dsp:nvSpPr>
      <dsp:spPr>
        <a:xfrm>
          <a:off x="664673" y="792899"/>
          <a:ext cx="6404543"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ea typeface="+mj-lt"/>
              <a:cs typeface="+mj-lt"/>
            </a:rPr>
            <a:t>IAVS- Intelligent Active Network </a:t>
          </a:r>
          <a:r>
            <a:rPr lang="en-US" sz="1200" b="1" kern="1200" dirty="0">
              <a:solidFill>
                <a:srgbClr val="FF0000"/>
              </a:solidFill>
              <a:ea typeface="+mj-lt"/>
              <a:cs typeface="+mj-lt"/>
            </a:rPr>
            <a:t>Vulnerability Scanner - </a:t>
          </a:r>
          <a:r>
            <a:rPr lang="en-US" sz="1200" kern="1200" dirty="0">
              <a:solidFill>
                <a:srgbClr val="002060"/>
              </a:solidFill>
            </a:rPr>
            <a:t>Vulnerability scanners, reconnaissance phase of EH [4]</a:t>
          </a:r>
          <a:endParaRPr lang="en-GB" sz="1200" b="1" kern="1200" dirty="0">
            <a:solidFill>
              <a:srgbClr val="FF0000"/>
            </a:solidFill>
          </a:endParaRPr>
        </a:p>
      </dsp:txBody>
      <dsp:txXfrm>
        <a:off x="664673" y="792899"/>
        <a:ext cx="6404543" cy="396231"/>
      </dsp:txXfrm>
    </dsp:sp>
    <dsp:sp modelId="{704C1518-229C-FE4A-A624-3E88B689C75B}">
      <dsp:nvSpPr>
        <dsp:cNvPr id="0" name=""/>
        <dsp:cNvSpPr/>
      </dsp:nvSpPr>
      <dsp:spPr>
        <a:xfrm>
          <a:off x="417028" y="743370"/>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B110C54-7CD5-A34B-A0B4-C1E48B06F491}">
      <dsp:nvSpPr>
        <dsp:cNvPr id="0" name=""/>
        <dsp:cNvSpPr/>
      </dsp:nvSpPr>
      <dsp:spPr>
        <a:xfrm>
          <a:off x="861307" y="1387160"/>
          <a:ext cx="6207909"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latin typeface="Calibri Light" panose="020F0302020204030204"/>
              <a:ea typeface="+mj-lt"/>
              <a:cs typeface="+mj-lt"/>
            </a:rPr>
            <a:t>Digital Intelligent </a:t>
          </a:r>
          <a:r>
            <a:rPr lang="en-US" sz="1200" b="1" kern="1200" dirty="0">
              <a:solidFill>
                <a:srgbClr val="FF0000"/>
              </a:solidFill>
              <a:latin typeface="Calibri Light" panose="020F0302020204030204"/>
              <a:ea typeface="+mj-lt"/>
              <a:cs typeface="+mj-lt"/>
            </a:rPr>
            <a:t>Security Services </a:t>
          </a:r>
          <a:r>
            <a:rPr lang="en-US" sz="1200" kern="1200" dirty="0">
              <a:solidFill>
                <a:srgbClr val="002060"/>
              </a:solidFill>
              <a:latin typeface="Calibri Light" panose="020F0302020204030204"/>
              <a:ea typeface="+mj-lt"/>
              <a:cs typeface="+mj-lt"/>
            </a:rPr>
            <a:t>based on Vehicle Data [3] - </a:t>
          </a:r>
          <a:r>
            <a:rPr lang="en-US" sz="1200" kern="1200" dirty="0">
              <a:solidFill>
                <a:srgbClr val="002060"/>
              </a:solidFill>
            </a:rPr>
            <a:t>Behavioral Authentication using ML </a:t>
          </a:r>
          <a:endParaRPr lang="en-US" sz="1200" kern="1200" dirty="0">
            <a:solidFill>
              <a:srgbClr val="002060"/>
            </a:solidFill>
            <a:ea typeface="+mj-lt"/>
            <a:cs typeface="+mj-lt"/>
          </a:endParaRPr>
        </a:p>
      </dsp:txBody>
      <dsp:txXfrm>
        <a:off x="861307" y="1387160"/>
        <a:ext cx="6207909" cy="396231"/>
      </dsp:txXfrm>
    </dsp:sp>
    <dsp:sp modelId="{744C3CE6-6E57-EF44-8C4D-9EEDD4D26C28}">
      <dsp:nvSpPr>
        <dsp:cNvPr id="0" name=""/>
        <dsp:cNvSpPr/>
      </dsp:nvSpPr>
      <dsp:spPr>
        <a:xfrm>
          <a:off x="613662" y="133763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315DE4B-5866-F647-ADF2-B8649C3AEEB9}">
      <dsp:nvSpPr>
        <dsp:cNvPr id="0" name=""/>
        <dsp:cNvSpPr/>
      </dsp:nvSpPr>
      <dsp:spPr>
        <a:xfrm>
          <a:off x="924090" y="1981856"/>
          <a:ext cx="614512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Detecting</a:t>
          </a:r>
          <a:r>
            <a:rPr lang="en-US" sz="1200" kern="1200" dirty="0">
              <a:solidFill>
                <a:srgbClr val="002060"/>
              </a:solidFill>
              <a:ea typeface="+mj-lt"/>
              <a:cs typeface="+mj-lt"/>
            </a:rPr>
            <a:t> imminent attacks and </a:t>
          </a:r>
          <a:r>
            <a:rPr lang="en-US" sz="1200" b="1" kern="1200" dirty="0">
              <a:solidFill>
                <a:srgbClr val="FF0000"/>
              </a:solidFill>
              <a:ea typeface="+mj-lt"/>
              <a:cs typeface="+mj-lt"/>
            </a:rPr>
            <a:t>recovery - </a:t>
          </a:r>
          <a:r>
            <a:rPr lang="en-US" sz="1200" kern="1200" dirty="0">
              <a:solidFill>
                <a:srgbClr val="002060"/>
              </a:solidFill>
              <a:ea typeface="+mj-lt"/>
              <a:cs typeface="+mj-lt"/>
            </a:rPr>
            <a:t>Flow Integrity: Specification and Enforcement [1]</a:t>
          </a:r>
          <a:endParaRPr lang="en-US" sz="1200" b="1" kern="1200" dirty="0">
            <a:solidFill>
              <a:srgbClr val="FF0000"/>
            </a:solidFill>
            <a:ea typeface="+mj-lt"/>
            <a:cs typeface="+mj-lt"/>
          </a:endParaRPr>
        </a:p>
      </dsp:txBody>
      <dsp:txXfrm>
        <a:off x="924090" y="1981856"/>
        <a:ext cx="6145126" cy="396231"/>
      </dsp:txXfrm>
    </dsp:sp>
    <dsp:sp modelId="{FDCB184B-5C9F-6A46-8AD3-4CBB722ABF0F}">
      <dsp:nvSpPr>
        <dsp:cNvPr id="0" name=""/>
        <dsp:cNvSpPr/>
      </dsp:nvSpPr>
      <dsp:spPr>
        <a:xfrm>
          <a:off x="676445" y="1932327"/>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FD8D038-4832-984C-B8AE-72D1AFB2788B}">
      <dsp:nvSpPr>
        <dsp:cNvPr id="0" name=""/>
        <dsp:cNvSpPr/>
      </dsp:nvSpPr>
      <dsp:spPr>
        <a:xfrm>
          <a:off x="861307" y="2576553"/>
          <a:ext cx="6207909"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Prevention</a:t>
          </a:r>
          <a:r>
            <a:rPr lang="en-US" sz="1200" kern="1200" dirty="0">
              <a:solidFill>
                <a:srgbClr val="002060"/>
              </a:solidFill>
              <a:ea typeface="+mj-lt"/>
              <a:cs typeface="+mj-lt"/>
            </a:rPr>
            <a:t>: Language-based security[10] -</a:t>
          </a:r>
          <a:r>
            <a:rPr lang="en-US" sz="1200" b="1" kern="1200" dirty="0">
              <a:solidFill>
                <a:schemeClr val="tx1"/>
              </a:solidFill>
              <a:ea typeface="+mj-lt"/>
              <a:cs typeface="+mj-lt"/>
            </a:rPr>
            <a:t> </a:t>
          </a:r>
          <a:r>
            <a:rPr lang="en-US" sz="1200" kern="1200" dirty="0">
              <a:solidFill>
                <a:schemeClr val="tx1"/>
              </a:solidFill>
              <a:ea typeface="+mj-lt"/>
              <a:cs typeface="+mj-lt"/>
            </a:rPr>
            <a:t>Interaction Non-interference Distributed OO Systems [9], IoT DDOS [11]</a:t>
          </a:r>
          <a:endParaRPr lang="en-US" sz="1200" kern="1200" dirty="0">
            <a:solidFill>
              <a:srgbClr val="002060"/>
            </a:solidFill>
            <a:ea typeface="+mj-lt"/>
            <a:cs typeface="+mj-lt"/>
          </a:endParaRPr>
        </a:p>
      </dsp:txBody>
      <dsp:txXfrm>
        <a:off x="861307" y="2576553"/>
        <a:ext cx="6207909" cy="396231"/>
      </dsp:txXfrm>
    </dsp:sp>
    <dsp:sp modelId="{768968AC-FCD9-F645-A954-C440776924C2}">
      <dsp:nvSpPr>
        <dsp:cNvPr id="0" name=""/>
        <dsp:cNvSpPr/>
      </dsp:nvSpPr>
      <dsp:spPr>
        <a:xfrm>
          <a:off x="613662" y="252702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A18BDA3-89A0-A64E-8028-9BE8156C0DF4}">
      <dsp:nvSpPr>
        <dsp:cNvPr id="0" name=""/>
        <dsp:cNvSpPr/>
      </dsp:nvSpPr>
      <dsp:spPr>
        <a:xfrm>
          <a:off x="664673" y="3170813"/>
          <a:ext cx="6404543"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tx1"/>
              </a:solidFill>
            </a:rPr>
            <a:t>Securing IoT Architecture (</a:t>
          </a:r>
          <a:r>
            <a:rPr lang="en-US" sz="1200" b="1" kern="1200" dirty="0">
              <a:solidFill>
                <a:srgbClr val="FF0000"/>
              </a:solidFill>
            </a:rPr>
            <a:t>target system</a:t>
          </a:r>
          <a:r>
            <a:rPr lang="en-US" sz="1200" kern="1200" dirty="0">
              <a:solidFill>
                <a:schemeClr val="tx1"/>
              </a:solidFill>
            </a:rPr>
            <a:t>) [6]</a:t>
          </a:r>
        </a:p>
      </dsp:txBody>
      <dsp:txXfrm>
        <a:off x="664673" y="3170813"/>
        <a:ext cx="6404543" cy="396231"/>
      </dsp:txXfrm>
    </dsp:sp>
    <dsp:sp modelId="{5429F3BB-0815-824A-B189-00AE45C4A6D4}">
      <dsp:nvSpPr>
        <dsp:cNvPr id="0" name=""/>
        <dsp:cNvSpPr/>
      </dsp:nvSpPr>
      <dsp:spPr>
        <a:xfrm>
          <a:off x="417028" y="312128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B6CD498-DAF5-5341-BB87-C289C00AEFEA}">
      <dsp:nvSpPr>
        <dsp:cNvPr id="0" name=""/>
        <dsp:cNvSpPr/>
      </dsp:nvSpPr>
      <dsp:spPr>
        <a:xfrm>
          <a:off x="305850" y="3765510"/>
          <a:ext cx="676336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Response</a:t>
          </a:r>
          <a:r>
            <a:rPr lang="en-US" sz="1200" kern="1200" dirty="0">
              <a:solidFill>
                <a:schemeClr val="tx1"/>
              </a:solidFill>
              <a:ea typeface="+mj-lt"/>
              <a:cs typeface="+mj-lt"/>
            </a:rPr>
            <a:t>: Decision-Making Systems Software Development Process in Crisis Situations [8] </a:t>
          </a:r>
          <a:endParaRPr lang="en-US" sz="1200" kern="1200" dirty="0">
            <a:solidFill>
              <a:schemeClr val="tx1"/>
            </a:solidFill>
          </a:endParaRPr>
        </a:p>
      </dsp:txBody>
      <dsp:txXfrm>
        <a:off x="305850" y="3765510"/>
        <a:ext cx="6763366" cy="396231"/>
      </dsp:txXfrm>
    </dsp:sp>
    <dsp:sp modelId="{3A24EB14-A6A4-D140-962A-A40A000D1B14}">
      <dsp:nvSpPr>
        <dsp:cNvPr id="0" name=""/>
        <dsp:cNvSpPr/>
      </dsp:nvSpPr>
      <dsp:spPr>
        <a:xfrm>
          <a:off x="58205" y="371598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C1E10-8FD7-074C-8ED3-03084FAF5EA9}">
      <dsp:nvSpPr>
        <dsp:cNvPr id="0" name=""/>
        <dsp:cNvSpPr/>
      </dsp:nvSpPr>
      <dsp:spPr>
        <a:xfrm>
          <a:off x="-4927507" y="-755310"/>
          <a:ext cx="5870566" cy="5870566"/>
        </a:xfrm>
        <a:prstGeom prst="blockArc">
          <a:avLst>
            <a:gd name="adj1" fmla="val 18900000"/>
            <a:gd name="adj2" fmla="val 2700000"/>
            <a:gd name="adj3" fmla="val 3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754AE8-FEEF-704C-A348-50A3009D5204}">
      <dsp:nvSpPr>
        <dsp:cNvPr id="0" name=""/>
        <dsp:cNvSpPr/>
      </dsp:nvSpPr>
      <dsp:spPr>
        <a:xfrm>
          <a:off x="305850" y="198203"/>
          <a:ext cx="6763366"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rgbClr val="FF0000"/>
              </a:solidFill>
              <a:ea typeface="+mj-lt"/>
              <a:cs typeface="+mj-lt"/>
            </a:rPr>
            <a:t>Standards, and Requirements</a:t>
          </a:r>
          <a:r>
            <a:rPr lang="en-US" sz="1200" kern="1200" dirty="0">
              <a:solidFill>
                <a:srgbClr val="002060"/>
              </a:solidFill>
              <a:ea typeface="+mj-lt"/>
              <a:cs typeface="+mj-lt"/>
            </a:rPr>
            <a:t> - Classification of </a:t>
          </a:r>
          <a:r>
            <a:rPr lang="en-US" sz="1200" b="1" kern="1200" dirty="0">
              <a:solidFill>
                <a:srgbClr val="FF0000"/>
              </a:solidFill>
              <a:ea typeface="+mj-lt"/>
              <a:cs typeface="+mj-lt"/>
            </a:rPr>
            <a:t>Security Requirements </a:t>
          </a:r>
          <a:r>
            <a:rPr lang="en-US" sz="1200" kern="1200" dirty="0">
              <a:solidFill>
                <a:srgbClr val="002060"/>
              </a:solidFill>
              <a:ea typeface="+mj-lt"/>
              <a:cs typeface="+mj-lt"/>
            </a:rPr>
            <a:t>of Software Systems [2], General Data Protection Regulation (GDPR) [5]</a:t>
          </a:r>
          <a:endParaRPr lang="en-GB" sz="1200" kern="1200" dirty="0">
            <a:solidFill>
              <a:srgbClr val="002060"/>
            </a:solidFill>
          </a:endParaRPr>
        </a:p>
      </dsp:txBody>
      <dsp:txXfrm>
        <a:off x="305850" y="198203"/>
        <a:ext cx="6763366" cy="396231"/>
      </dsp:txXfrm>
    </dsp:sp>
    <dsp:sp modelId="{E8EC6F94-27B2-9643-BDF1-71D448197492}">
      <dsp:nvSpPr>
        <dsp:cNvPr id="0" name=""/>
        <dsp:cNvSpPr/>
      </dsp:nvSpPr>
      <dsp:spPr>
        <a:xfrm>
          <a:off x="58205" y="14867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E113679-4B0D-9641-AA1C-7C9A02B6ECE6}">
      <dsp:nvSpPr>
        <dsp:cNvPr id="0" name=""/>
        <dsp:cNvSpPr/>
      </dsp:nvSpPr>
      <dsp:spPr>
        <a:xfrm>
          <a:off x="664673" y="792899"/>
          <a:ext cx="6404543"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ea typeface="+mj-lt"/>
              <a:cs typeface="+mj-lt"/>
            </a:rPr>
            <a:t>IAVS- Intelligent Active Network </a:t>
          </a:r>
          <a:r>
            <a:rPr lang="en-US" sz="1200" b="1" kern="1200" dirty="0">
              <a:solidFill>
                <a:srgbClr val="FF0000"/>
              </a:solidFill>
              <a:ea typeface="+mj-lt"/>
              <a:cs typeface="+mj-lt"/>
            </a:rPr>
            <a:t>Vulnerability Scanner - </a:t>
          </a:r>
          <a:r>
            <a:rPr lang="en-US" sz="1200" kern="1200" dirty="0">
              <a:solidFill>
                <a:srgbClr val="002060"/>
              </a:solidFill>
            </a:rPr>
            <a:t>Vulnerability scanners, reconnaissance phase of EH [4]</a:t>
          </a:r>
          <a:endParaRPr lang="en-GB" sz="1200" b="1" kern="1200" dirty="0">
            <a:solidFill>
              <a:srgbClr val="FF0000"/>
            </a:solidFill>
          </a:endParaRPr>
        </a:p>
      </dsp:txBody>
      <dsp:txXfrm>
        <a:off x="664673" y="792899"/>
        <a:ext cx="6404543" cy="396231"/>
      </dsp:txXfrm>
    </dsp:sp>
    <dsp:sp modelId="{704C1518-229C-FE4A-A624-3E88B689C75B}">
      <dsp:nvSpPr>
        <dsp:cNvPr id="0" name=""/>
        <dsp:cNvSpPr/>
      </dsp:nvSpPr>
      <dsp:spPr>
        <a:xfrm>
          <a:off x="417028" y="743370"/>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B110C54-7CD5-A34B-A0B4-C1E48B06F491}">
      <dsp:nvSpPr>
        <dsp:cNvPr id="0" name=""/>
        <dsp:cNvSpPr/>
      </dsp:nvSpPr>
      <dsp:spPr>
        <a:xfrm>
          <a:off x="861307" y="1387160"/>
          <a:ext cx="6207909" cy="396231"/>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2060"/>
              </a:solidFill>
              <a:latin typeface="Calibri Light" panose="020F0302020204030204"/>
              <a:ea typeface="+mj-lt"/>
              <a:cs typeface="+mj-lt"/>
            </a:rPr>
            <a:t>Digital Intelligent </a:t>
          </a:r>
          <a:r>
            <a:rPr lang="en-US" sz="1200" b="1" kern="1200" dirty="0">
              <a:solidFill>
                <a:srgbClr val="FF0000"/>
              </a:solidFill>
              <a:latin typeface="Calibri Light" panose="020F0302020204030204"/>
              <a:ea typeface="+mj-lt"/>
              <a:cs typeface="+mj-lt"/>
            </a:rPr>
            <a:t>Security Services </a:t>
          </a:r>
          <a:r>
            <a:rPr lang="en-US" sz="1200" kern="1200" dirty="0">
              <a:solidFill>
                <a:srgbClr val="002060"/>
              </a:solidFill>
              <a:latin typeface="Calibri Light" panose="020F0302020204030204"/>
              <a:ea typeface="+mj-lt"/>
              <a:cs typeface="+mj-lt"/>
            </a:rPr>
            <a:t>based on Vehicle Data [3] - </a:t>
          </a:r>
          <a:r>
            <a:rPr lang="en-US" sz="1200" kern="1200" dirty="0">
              <a:solidFill>
                <a:srgbClr val="002060"/>
              </a:solidFill>
            </a:rPr>
            <a:t>Behavioral Authentication using ML </a:t>
          </a:r>
          <a:endParaRPr lang="en-US" sz="1200" kern="1200" dirty="0">
            <a:solidFill>
              <a:srgbClr val="002060"/>
            </a:solidFill>
            <a:ea typeface="+mj-lt"/>
            <a:cs typeface="+mj-lt"/>
          </a:endParaRPr>
        </a:p>
      </dsp:txBody>
      <dsp:txXfrm>
        <a:off x="861307" y="1387160"/>
        <a:ext cx="6207909" cy="396231"/>
      </dsp:txXfrm>
    </dsp:sp>
    <dsp:sp modelId="{744C3CE6-6E57-EF44-8C4D-9EEDD4D26C28}">
      <dsp:nvSpPr>
        <dsp:cNvPr id="0" name=""/>
        <dsp:cNvSpPr/>
      </dsp:nvSpPr>
      <dsp:spPr>
        <a:xfrm>
          <a:off x="613662" y="133763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315DE4B-5866-F647-ADF2-B8649C3AEEB9}">
      <dsp:nvSpPr>
        <dsp:cNvPr id="0" name=""/>
        <dsp:cNvSpPr/>
      </dsp:nvSpPr>
      <dsp:spPr>
        <a:xfrm>
          <a:off x="924090" y="1981856"/>
          <a:ext cx="614512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Detecting</a:t>
          </a:r>
          <a:r>
            <a:rPr lang="en-US" sz="1200" kern="1200" dirty="0">
              <a:solidFill>
                <a:srgbClr val="002060"/>
              </a:solidFill>
              <a:ea typeface="+mj-lt"/>
              <a:cs typeface="+mj-lt"/>
            </a:rPr>
            <a:t> imminent attacks and </a:t>
          </a:r>
          <a:r>
            <a:rPr lang="en-US" sz="1200" b="1" kern="1200" dirty="0">
              <a:solidFill>
                <a:srgbClr val="FF0000"/>
              </a:solidFill>
              <a:ea typeface="+mj-lt"/>
              <a:cs typeface="+mj-lt"/>
            </a:rPr>
            <a:t>recovery - </a:t>
          </a:r>
          <a:r>
            <a:rPr lang="en-US" sz="1200" kern="1200" dirty="0">
              <a:solidFill>
                <a:srgbClr val="002060"/>
              </a:solidFill>
              <a:ea typeface="+mj-lt"/>
              <a:cs typeface="+mj-lt"/>
            </a:rPr>
            <a:t>Flow Integrity: Specification and Enforcement [1]</a:t>
          </a:r>
          <a:endParaRPr lang="en-US" sz="1200" b="1" kern="1200" dirty="0">
            <a:solidFill>
              <a:srgbClr val="FF0000"/>
            </a:solidFill>
            <a:ea typeface="+mj-lt"/>
            <a:cs typeface="+mj-lt"/>
          </a:endParaRPr>
        </a:p>
      </dsp:txBody>
      <dsp:txXfrm>
        <a:off x="924090" y="1981856"/>
        <a:ext cx="6145126" cy="396231"/>
      </dsp:txXfrm>
    </dsp:sp>
    <dsp:sp modelId="{FDCB184B-5C9F-6A46-8AD3-4CBB722ABF0F}">
      <dsp:nvSpPr>
        <dsp:cNvPr id="0" name=""/>
        <dsp:cNvSpPr/>
      </dsp:nvSpPr>
      <dsp:spPr>
        <a:xfrm>
          <a:off x="676445" y="1932327"/>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FD8D038-4832-984C-B8AE-72D1AFB2788B}">
      <dsp:nvSpPr>
        <dsp:cNvPr id="0" name=""/>
        <dsp:cNvSpPr/>
      </dsp:nvSpPr>
      <dsp:spPr>
        <a:xfrm>
          <a:off x="861307" y="2576553"/>
          <a:ext cx="6207909"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Prevention</a:t>
          </a:r>
          <a:r>
            <a:rPr lang="en-US" sz="1200" kern="1200" dirty="0">
              <a:solidFill>
                <a:srgbClr val="002060"/>
              </a:solidFill>
              <a:ea typeface="+mj-lt"/>
              <a:cs typeface="+mj-lt"/>
            </a:rPr>
            <a:t>: Language-based security[10] -</a:t>
          </a:r>
          <a:r>
            <a:rPr lang="en-US" sz="1200" b="1" kern="1200" dirty="0">
              <a:solidFill>
                <a:schemeClr val="tx1"/>
              </a:solidFill>
              <a:ea typeface="+mj-lt"/>
              <a:cs typeface="+mj-lt"/>
            </a:rPr>
            <a:t> </a:t>
          </a:r>
          <a:r>
            <a:rPr lang="en-US" sz="1200" kern="1200" dirty="0">
              <a:solidFill>
                <a:schemeClr val="tx1"/>
              </a:solidFill>
              <a:ea typeface="+mj-lt"/>
              <a:cs typeface="+mj-lt"/>
            </a:rPr>
            <a:t>Interaction Non-interference Distributed OO Systems [9], IoT DDOS [11]</a:t>
          </a:r>
          <a:endParaRPr lang="en-US" sz="1200" kern="1200" dirty="0">
            <a:solidFill>
              <a:srgbClr val="002060"/>
            </a:solidFill>
            <a:ea typeface="+mj-lt"/>
            <a:cs typeface="+mj-lt"/>
          </a:endParaRPr>
        </a:p>
      </dsp:txBody>
      <dsp:txXfrm>
        <a:off x="861307" y="2576553"/>
        <a:ext cx="6207909" cy="396231"/>
      </dsp:txXfrm>
    </dsp:sp>
    <dsp:sp modelId="{768968AC-FCD9-F645-A954-C440776924C2}">
      <dsp:nvSpPr>
        <dsp:cNvPr id="0" name=""/>
        <dsp:cNvSpPr/>
      </dsp:nvSpPr>
      <dsp:spPr>
        <a:xfrm>
          <a:off x="613662" y="252702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A18BDA3-89A0-A64E-8028-9BE8156C0DF4}">
      <dsp:nvSpPr>
        <dsp:cNvPr id="0" name=""/>
        <dsp:cNvSpPr/>
      </dsp:nvSpPr>
      <dsp:spPr>
        <a:xfrm>
          <a:off x="664673" y="3170813"/>
          <a:ext cx="6404543"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tx1"/>
              </a:solidFill>
            </a:rPr>
            <a:t>Securing IoT Architecture (</a:t>
          </a:r>
          <a:r>
            <a:rPr lang="en-US" sz="1200" b="1" kern="1200" dirty="0">
              <a:solidFill>
                <a:srgbClr val="FF0000"/>
              </a:solidFill>
            </a:rPr>
            <a:t>target system</a:t>
          </a:r>
          <a:r>
            <a:rPr lang="en-US" sz="1200" kern="1200" dirty="0">
              <a:solidFill>
                <a:schemeClr val="tx1"/>
              </a:solidFill>
            </a:rPr>
            <a:t>) [6]</a:t>
          </a:r>
        </a:p>
      </dsp:txBody>
      <dsp:txXfrm>
        <a:off x="664673" y="3170813"/>
        <a:ext cx="6404543" cy="396231"/>
      </dsp:txXfrm>
    </dsp:sp>
    <dsp:sp modelId="{5429F3BB-0815-824A-B189-00AE45C4A6D4}">
      <dsp:nvSpPr>
        <dsp:cNvPr id="0" name=""/>
        <dsp:cNvSpPr/>
      </dsp:nvSpPr>
      <dsp:spPr>
        <a:xfrm>
          <a:off x="417028" y="3121284"/>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B6CD498-DAF5-5341-BB87-C289C00AEFEA}">
      <dsp:nvSpPr>
        <dsp:cNvPr id="0" name=""/>
        <dsp:cNvSpPr/>
      </dsp:nvSpPr>
      <dsp:spPr>
        <a:xfrm>
          <a:off x="305850" y="3765510"/>
          <a:ext cx="6763366" cy="396231"/>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4509"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rgbClr val="FF0000"/>
              </a:solidFill>
              <a:ea typeface="+mj-lt"/>
              <a:cs typeface="+mj-lt"/>
            </a:rPr>
            <a:t>Response</a:t>
          </a:r>
          <a:r>
            <a:rPr lang="en-US" sz="1200" kern="1200" dirty="0">
              <a:solidFill>
                <a:schemeClr val="tx1"/>
              </a:solidFill>
              <a:ea typeface="+mj-lt"/>
              <a:cs typeface="+mj-lt"/>
            </a:rPr>
            <a:t>: Decision-Making Systems Software Development Process in Crisis Situations [8] </a:t>
          </a:r>
          <a:endParaRPr lang="en-US" sz="1200" kern="1200" dirty="0">
            <a:solidFill>
              <a:schemeClr val="tx1"/>
            </a:solidFill>
          </a:endParaRPr>
        </a:p>
      </dsp:txBody>
      <dsp:txXfrm>
        <a:off x="305850" y="3765510"/>
        <a:ext cx="6763366" cy="396231"/>
      </dsp:txXfrm>
    </dsp:sp>
    <dsp:sp modelId="{3A24EB14-A6A4-D140-962A-A40A000D1B14}">
      <dsp:nvSpPr>
        <dsp:cNvPr id="0" name=""/>
        <dsp:cNvSpPr/>
      </dsp:nvSpPr>
      <dsp:spPr>
        <a:xfrm>
          <a:off x="58205" y="3715981"/>
          <a:ext cx="495289" cy="49528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a:endParaRPr/>
          </a:p>
        </p:txBody>
      </p:sp>
      <p:sp>
        <p:nvSpPr>
          <p:cNvPr id="111" name="Shape 11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300"/>
      </a:spcBef>
      <a:defRPr sz="1000">
        <a:latin typeface="+mj-lt"/>
        <a:ea typeface="+mj-ea"/>
        <a:cs typeface="+mj-cs"/>
        <a:sym typeface="Arial"/>
      </a:defRPr>
    </a:lvl1pPr>
    <a:lvl2pPr indent="228600" latinLnBrk="0">
      <a:spcBef>
        <a:spcPts val="300"/>
      </a:spcBef>
      <a:defRPr sz="1000">
        <a:latin typeface="+mj-lt"/>
        <a:ea typeface="+mj-ea"/>
        <a:cs typeface="+mj-cs"/>
        <a:sym typeface="Arial"/>
      </a:defRPr>
    </a:lvl2pPr>
    <a:lvl3pPr indent="457200" latinLnBrk="0">
      <a:spcBef>
        <a:spcPts val="300"/>
      </a:spcBef>
      <a:defRPr sz="1000">
        <a:latin typeface="+mj-lt"/>
        <a:ea typeface="+mj-ea"/>
        <a:cs typeface="+mj-cs"/>
        <a:sym typeface="Arial"/>
      </a:defRPr>
    </a:lvl3pPr>
    <a:lvl4pPr indent="685800" latinLnBrk="0">
      <a:spcBef>
        <a:spcPts val="300"/>
      </a:spcBef>
      <a:defRPr sz="1000">
        <a:latin typeface="+mj-lt"/>
        <a:ea typeface="+mj-ea"/>
        <a:cs typeface="+mj-cs"/>
        <a:sym typeface="Arial"/>
      </a:defRPr>
    </a:lvl4pPr>
    <a:lvl5pPr indent="914400" latinLnBrk="0">
      <a:spcBef>
        <a:spcPts val="300"/>
      </a:spcBef>
      <a:defRPr sz="1000">
        <a:latin typeface="+mj-lt"/>
        <a:ea typeface="+mj-ea"/>
        <a:cs typeface="+mj-cs"/>
        <a:sym typeface="Arial"/>
      </a:defRPr>
    </a:lvl5pPr>
    <a:lvl6pPr indent="1143000" latinLnBrk="0">
      <a:spcBef>
        <a:spcPts val="300"/>
      </a:spcBef>
      <a:defRPr sz="1000">
        <a:latin typeface="+mj-lt"/>
        <a:ea typeface="+mj-ea"/>
        <a:cs typeface="+mj-cs"/>
        <a:sym typeface="Arial"/>
      </a:defRPr>
    </a:lvl6pPr>
    <a:lvl7pPr indent="1371600" latinLnBrk="0">
      <a:spcBef>
        <a:spcPts val="300"/>
      </a:spcBef>
      <a:defRPr sz="1000">
        <a:latin typeface="+mj-lt"/>
        <a:ea typeface="+mj-ea"/>
        <a:cs typeface="+mj-cs"/>
        <a:sym typeface="Arial"/>
      </a:defRPr>
    </a:lvl7pPr>
    <a:lvl8pPr indent="1600200" latinLnBrk="0">
      <a:spcBef>
        <a:spcPts val="300"/>
      </a:spcBef>
      <a:defRPr sz="1000">
        <a:latin typeface="+mj-lt"/>
        <a:ea typeface="+mj-ea"/>
        <a:cs typeface="+mj-cs"/>
        <a:sym typeface="Arial"/>
      </a:defRPr>
    </a:lvl8pPr>
    <a:lvl9pPr indent="1828800" latinLnBrk="0">
      <a:spcBef>
        <a:spcPts val="300"/>
      </a:spcBef>
      <a:defRPr sz="10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xfrm>
            <a:off x="685800" y="685800"/>
            <a:ext cx="5486400" cy="3429000"/>
          </a:xfrm>
          <a:prstGeom prst="rect">
            <a:avLst/>
          </a:prstGeom>
        </p:spPr>
        <p:txBody>
          <a:bodyPr/>
          <a:lstStyle/>
          <a:p>
            <a:endParaRPr/>
          </a:p>
        </p:txBody>
      </p:sp>
      <p:sp>
        <p:nvSpPr>
          <p:cNvPr id="141" name="Shape 141"/>
          <p:cNvSpPr>
            <a:spLocks noGrp="1"/>
          </p:cNvSpPr>
          <p:nvPr>
            <p:ph type="body" sz="quarter" idx="1"/>
          </p:nvPr>
        </p:nvSpPr>
        <p:spPr>
          <a:prstGeom prst="rect">
            <a:avLst/>
          </a:prstGeom>
        </p:spPr>
        <p:txBody>
          <a:bodyPr/>
          <a:lstStyle/>
          <a:p>
            <a:pPr>
              <a:spcBef>
                <a:spcPts val="400"/>
              </a:spcBef>
              <a:tabLst>
                <a:tab pos="914400" algn="l"/>
                <a:tab pos="1828800" algn="l"/>
                <a:tab pos="2743200" algn="l"/>
                <a:tab pos="3657600" algn="l"/>
                <a:tab pos="4572000" algn="l"/>
                <a:tab pos="5486400" algn="l"/>
                <a:tab pos="6400800" algn="l"/>
                <a:tab pos="7315200" algn="l"/>
                <a:tab pos="8229600" algn="l"/>
                <a:tab pos="9144000" algn="l"/>
                <a:tab pos="10058400" algn="l"/>
              </a:tabLst>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685800" y="685800"/>
            <a:ext cx="54864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lvl1pPr defTabSz="457200">
              <a:spcBef>
                <a:spcPts val="0"/>
              </a:spcBef>
              <a:defRPr sz="1200">
                <a:latin typeface="Calibri"/>
                <a:ea typeface="Calibri"/>
                <a:cs typeface="Calibri"/>
                <a:sym typeface="Calibri"/>
              </a:defRPr>
            </a:lvl1pPr>
          </a:lstStyle>
          <a:p>
            <a:r>
              <a:rPr dirty="0"/>
              <a:t>Passive keyless entry systems (PKES)</a:t>
            </a:r>
          </a:p>
          <a:p>
            <a:endParaRPr lang="en-US" dirty="0">
              <a:solidFill>
                <a:srgbClr val="000000"/>
              </a:solidFill>
            </a:endParaRPr>
          </a:p>
          <a:p>
            <a:pPr algn="l"/>
            <a:r>
              <a:rPr lang="en-US" dirty="0"/>
              <a:t>Behavioral Authentication using Machine Learning </a:t>
            </a:r>
          </a:p>
          <a:p>
            <a:pPr marL="222250" indent="-222250" algn="l">
              <a:buFont typeface="Arial,Sans-Serif"/>
              <a:buChar char="•"/>
            </a:pPr>
            <a:r>
              <a:rPr lang="en-US" dirty="0"/>
              <a:t>Based on the derived statistics to have an additional means of authentication</a:t>
            </a:r>
          </a:p>
          <a:p>
            <a:pPr marL="222250" indent="-222250" algn="l">
              <a:buFont typeface="Arial,Sans-Serif"/>
              <a:buChar char="•"/>
            </a:pPr>
            <a:r>
              <a:rPr lang="en-US" dirty="0"/>
              <a:t>Machine learning can be based on different data</a:t>
            </a:r>
          </a:p>
          <a:p>
            <a:pPr marL="457200" lvl="1" indent="457200" algn="l"/>
            <a:r>
              <a:rPr lang="en-US" dirty="0"/>
              <a:t>Acceleration, hard brakes, sharp turning</a:t>
            </a:r>
          </a:p>
          <a:p>
            <a:pPr marL="457200" lvl="1" indent="457200" algn="l"/>
            <a:endParaRPr lang="en-US" dirty="0">
              <a:solidFill>
                <a:srgbClr val="000000"/>
              </a:solidFill>
              <a:latin typeface="Arial"/>
              <a:cs typeface="Arial"/>
            </a:endParaRPr>
          </a:p>
          <a:p>
            <a:pPr marL="457200" lvl="1" indent="457200" algn="l"/>
            <a:endParaRPr lang="en-US" dirty="0">
              <a:solidFill>
                <a:srgbClr val="000000"/>
              </a:solidFill>
              <a:latin typeface="Arial"/>
              <a:cs typeface="Arial"/>
            </a:endParaRPr>
          </a:p>
          <a:p>
            <a:pPr marL="285750" indent="-285750" algn="l">
              <a:lnSpc>
                <a:spcPct val="90000"/>
              </a:lnSpc>
              <a:spcBef>
                <a:spcPts val="750"/>
              </a:spcBef>
              <a:buFont typeface="Arial"/>
              <a:buChar char="•"/>
            </a:pPr>
            <a:r>
              <a:rPr lang="en-US" dirty="0"/>
              <a:t>Distance bounding protocol </a:t>
            </a:r>
          </a:p>
          <a:p>
            <a:pPr marL="285750" lvl="1" indent="-285750" algn="l">
              <a:lnSpc>
                <a:spcPct val="90000"/>
              </a:lnSpc>
              <a:spcBef>
                <a:spcPts val="375"/>
              </a:spcBef>
              <a:buFont typeface="Arial"/>
              <a:buChar char="•"/>
            </a:pPr>
            <a:r>
              <a:rPr lang="en-US" dirty="0"/>
              <a:t>one entity measures an upper-bound on its distance to the other</a:t>
            </a:r>
          </a:p>
          <a:p>
            <a:pPr marL="285750" lvl="1" indent="-285750" algn="l">
              <a:lnSpc>
                <a:spcPct val="90000"/>
              </a:lnSpc>
              <a:spcBef>
                <a:spcPts val="375"/>
              </a:spcBef>
              <a:buFont typeface="Arial"/>
              <a:buChar char="•"/>
            </a:pPr>
            <a:r>
              <a:rPr lang="en-US" dirty="0"/>
              <a:t>Attackers are trying to decrees the delay and there are several kinds of fraud</a:t>
            </a:r>
          </a:p>
          <a:p>
            <a:pPr marL="285750" indent="-285750" algn="l">
              <a:lnSpc>
                <a:spcPct val="90000"/>
              </a:lnSpc>
              <a:spcBef>
                <a:spcPts val="750"/>
              </a:spcBef>
              <a:buFont typeface="Arial"/>
              <a:buChar char="•"/>
            </a:pPr>
            <a:r>
              <a:rPr lang="en-US" dirty="0"/>
              <a:t>Physical Biometric Authentication</a:t>
            </a:r>
          </a:p>
          <a:p>
            <a:pPr marL="285750" lvl="1" indent="-285750" algn="l">
              <a:lnSpc>
                <a:spcPct val="90000"/>
              </a:lnSpc>
              <a:spcBef>
                <a:spcPts val="375"/>
              </a:spcBef>
              <a:buFont typeface="Arial"/>
              <a:buChar char="•"/>
            </a:pPr>
            <a:r>
              <a:rPr lang="en-US" dirty="0"/>
              <a:t>face, voice, ear shape</a:t>
            </a:r>
          </a:p>
          <a:p>
            <a:pPr marL="285750" lvl="1" indent="-285750" algn="l">
              <a:lnSpc>
                <a:spcPct val="90000"/>
              </a:lnSpc>
              <a:spcBef>
                <a:spcPts val="375"/>
              </a:spcBef>
              <a:buFont typeface="Arial"/>
              <a:buChar char="•"/>
            </a:pPr>
            <a:r>
              <a:rPr lang="en-US" dirty="0"/>
              <a:t>user efficiency, time consumption, authentication precision</a:t>
            </a:r>
          </a:p>
          <a:p>
            <a:pPr marL="285750" lvl="1" indent="-285750" algn="l">
              <a:lnSpc>
                <a:spcPct val="90000"/>
              </a:lnSpc>
              <a:spcBef>
                <a:spcPts val="375"/>
              </a:spcBef>
              <a:buFont typeface="Arial"/>
              <a:buChar char="•"/>
            </a:pPr>
            <a:r>
              <a:rPr lang="en-US" dirty="0"/>
              <a:t>Hardware support</a:t>
            </a:r>
          </a:p>
          <a:p>
            <a:pPr marL="285750" indent="-285750" algn="l">
              <a:lnSpc>
                <a:spcPct val="90000"/>
              </a:lnSpc>
              <a:spcBef>
                <a:spcPts val="750"/>
              </a:spcBef>
              <a:buFont typeface="Arial"/>
              <a:buChar char="•"/>
            </a:pPr>
            <a:r>
              <a:rPr lang="en-US" dirty="0"/>
              <a:t>Behavioral Driver Authentication - Machine learning</a:t>
            </a:r>
          </a:p>
          <a:p>
            <a:pPr marL="457200" lvl="1" indent="457200" algn="l"/>
            <a:endParaRPr lang="en-US" dirty="0">
              <a:solidFill>
                <a:srgbClr val="000000"/>
              </a:solidFill>
              <a:latin typeface="Arial"/>
              <a:cs typeface="Arial"/>
            </a:endParaRPr>
          </a:p>
          <a:p>
            <a:endParaRPr lang="en-US" dirty="0">
              <a:solidFill>
                <a:srgbClr val="000000"/>
              </a:solidFill>
            </a:endParaRPr>
          </a:p>
        </p:txBody>
      </p:sp>
    </p:spTree>
    <p:extLst>
      <p:ext uri="{BB962C8B-B14F-4D97-AF65-F5344CB8AC3E}">
        <p14:creationId xmlns:p14="http://schemas.microsoft.com/office/powerpoint/2010/main" val="55017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3292663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Data Flow Integrity: Specification and Enforcement</a:t>
            </a:r>
          </a:p>
          <a:p>
            <a:endParaRPr lang="en-US" dirty="0">
              <a:solidFill>
                <a:srgbClr val="000000"/>
              </a:solidFill>
              <a:latin typeface="Arial"/>
              <a:cs typeface="Arial"/>
            </a:endParaRPr>
          </a:p>
          <a:p>
            <a:pPr marL="171450" indent="-171450" algn="l">
              <a:buFont typeface="Arial"/>
              <a:buChar char="•"/>
            </a:pPr>
            <a:r>
              <a:rPr lang="en-US" i="1" dirty="0"/>
              <a:t>True Runtime Data Flow: RP=(s,...,bi,...,bj,...,t)</a:t>
            </a:r>
            <a:r>
              <a:rPr lang="en-US" dirty="0"/>
              <a:t>∈</a:t>
            </a:r>
            <a:r>
              <a:rPr lang="en-US" i="1" dirty="0"/>
              <a:t>P, rdf :Def(v)→Use(v) </a:t>
            </a:r>
            <a:r>
              <a:rPr lang="en-US" dirty="0"/>
              <a:t>∈</a:t>
            </a:r>
            <a:r>
              <a:rPr lang="en-US" i="1" dirty="0"/>
              <a:t>RP</a:t>
            </a:r>
            <a:endParaRPr lang="en-US" dirty="0"/>
          </a:p>
          <a:p>
            <a:pPr marL="171450" indent="-171450" algn="l">
              <a:buFont typeface="Arial"/>
              <a:buChar char="•"/>
            </a:pPr>
            <a:r>
              <a:rPr lang="en-US" i="1" dirty="0"/>
              <a:t>rdf is expected in rp and rdf</a:t>
            </a:r>
            <a:r>
              <a:rPr lang="en-US" dirty="0"/>
              <a:t>∈</a:t>
            </a:r>
            <a:r>
              <a:rPr lang="en-US" i="1" dirty="0"/>
              <a:t>DFG             rdf is true</a:t>
            </a:r>
            <a:endParaRPr lang="en-US" dirty="0"/>
          </a:p>
          <a:p>
            <a:pPr marL="171450" indent="-171450" algn="l">
              <a:buFont typeface="Arial"/>
              <a:buChar char="•"/>
            </a:pPr>
            <a:r>
              <a:rPr lang="en-US" i="1" dirty="0"/>
              <a:t>DFI is a security policy that dictates every runtime data flow of a program execution should be a true data flow.</a:t>
            </a:r>
            <a:endParaRPr lang="en-US" dirty="0"/>
          </a:p>
          <a:p>
            <a:endParaRPr lang="en-US" dirty="0">
              <a:solidFill>
                <a:srgbClr val="000000"/>
              </a:solidFill>
              <a:latin typeface="Arial"/>
              <a:cs typeface="Arial"/>
            </a:endParaRPr>
          </a:p>
        </p:txBody>
      </p:sp>
    </p:spTree>
    <p:extLst>
      <p:ext uri="{BB962C8B-B14F-4D97-AF65-F5344CB8AC3E}">
        <p14:creationId xmlns:p14="http://schemas.microsoft.com/office/powerpoint/2010/main" val="1554835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1773626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lgn="l">
              <a:spcBef>
                <a:spcPts val="0"/>
              </a:spcBef>
            </a:pPr>
            <a:r>
              <a:rPr lang="en-US" dirty="0"/>
              <a:t>This paper aims to preserve secrecy by avoiding confidential information leakage by specification and enforcement of the</a:t>
            </a:r>
          </a:p>
          <a:p>
            <a:pPr algn="l">
              <a:spcBef>
                <a:spcPts val="0"/>
              </a:spcBef>
            </a:pPr>
            <a:r>
              <a:rPr lang="en-US" dirty="0"/>
              <a:t>non-interference policy, which is a non-trivial challenge when considering modern distributed systems involving concurrency</a:t>
            </a:r>
          </a:p>
          <a:p>
            <a:pPr algn="l">
              <a:spcBef>
                <a:spcPts val="0"/>
              </a:spcBef>
            </a:pPr>
            <a:r>
              <a:rPr lang="en-US" dirty="0"/>
              <a:t>and communication. Non-interference is an information flow policy stipulating that low-level viewers should not be able</a:t>
            </a:r>
          </a:p>
          <a:p>
            <a:pPr algn="l">
              <a:spcBef>
                <a:spcPts val="0"/>
              </a:spcBef>
            </a:pPr>
            <a:r>
              <a:rPr lang="en-US" dirty="0"/>
              <a:t>to observe a difference between any two executions with the same low-level inputs. Only high-level viewers may observe</a:t>
            </a:r>
          </a:p>
          <a:p>
            <a:pPr algn="l">
              <a:spcBef>
                <a:spcPts val="0"/>
              </a:spcBef>
            </a:pPr>
            <a:r>
              <a:rPr lang="en-US" dirty="0"/>
              <a:t>confidential output or any behavioral differences that reveal confidential data or information. The present paper addresses this</a:t>
            </a:r>
          </a:p>
          <a:p>
            <a:pPr algn="l">
              <a:spcBef>
                <a:spcPts val="0"/>
              </a:spcBef>
            </a:pPr>
            <a:r>
              <a:rPr lang="en-US" dirty="0"/>
              <a:t>challenge by choosing language mechanisms that are useful for programming distributed systems and allow modular system</a:t>
            </a:r>
          </a:p>
          <a:p>
            <a:pPr algn="l">
              <a:spcBef>
                <a:spcPts val="0"/>
              </a:spcBef>
            </a:pPr>
            <a:r>
              <a:rPr lang="en-US" dirty="0"/>
              <a:t>analysis. We consider a general concurrency model for distributed systems based on concurrent objects communicating by</a:t>
            </a:r>
          </a:p>
          <a:p>
            <a:pPr algn="l">
              <a:spcBef>
                <a:spcPts val="0"/>
              </a:spcBef>
            </a:pPr>
            <a:r>
              <a:rPr lang="en-US" dirty="0"/>
              <a:t>asynchronous methods. This model is suitable for the modeling of modern service-oriented systems and gives rise to efficient</a:t>
            </a:r>
          </a:p>
          <a:p>
            <a:pPr algn="l">
              <a:spcBef>
                <a:spcPts val="0"/>
              </a:spcBef>
            </a:pPr>
            <a:r>
              <a:rPr lang="en-US" dirty="0"/>
              <a:t>interaction. We also avoid unnecessary restrictions on information flow between confidential and non-confidential data, which</a:t>
            </a:r>
          </a:p>
          <a:p>
            <a:pPr algn="l">
              <a:spcBef>
                <a:spcPts val="0"/>
              </a:spcBef>
            </a:pPr>
            <a:r>
              <a:rPr lang="en-US" dirty="0"/>
              <a:t>is more realistic. Due to the non-deterministic nature of concurrent and distributed systems, we define a notion of interaction</a:t>
            </a:r>
          </a:p>
          <a:p>
            <a:pPr algn="l">
              <a:spcBef>
                <a:spcPts val="0"/>
              </a:spcBef>
            </a:pPr>
            <a:r>
              <a:rPr lang="en-US" dirty="0"/>
              <a:t>non-interference policy tailored to this setting. We provide two kinds of static analysis: a secrecy-type system and a trace</a:t>
            </a:r>
          </a:p>
          <a:p>
            <a:pPr algn="l">
              <a:spcBef>
                <a:spcPts val="0"/>
              </a:spcBef>
            </a:pPr>
            <a:r>
              <a:rPr lang="en-US" dirty="0"/>
              <a:t>analysis system, to capture inter-object and network-level communication, respectively. Application of both of these analyses</a:t>
            </a:r>
          </a:p>
          <a:p>
            <a:pPr algn="l">
              <a:spcBef>
                <a:spcPts val="0"/>
              </a:spcBef>
            </a:pPr>
            <a:r>
              <a:rPr lang="en-US" dirty="0"/>
              <a:t>for exploit and malware detection is one of the future work. We prove that interaction non-interference is satisfied by the</a:t>
            </a:r>
          </a:p>
          <a:p>
            <a:pPr algn="l">
              <a:spcBef>
                <a:spcPts val="0"/>
              </a:spcBef>
            </a:pPr>
            <a:r>
              <a:rPr lang="en-US" dirty="0"/>
              <a:t>combination of these analysis techniques. Thus any deviation from the policy caused by implicit information leakage visible</a:t>
            </a:r>
          </a:p>
          <a:p>
            <a:pPr algn="l">
              <a:spcBef>
                <a:spcPts val="0"/>
              </a:spcBef>
            </a:pPr>
            <a:r>
              <a:rPr lang="en-US" dirty="0"/>
              <a:t>through observation of network communication patterns can be detected. The paper’s contribution lies in the definition of the</a:t>
            </a:r>
          </a:p>
          <a:p>
            <a:pPr algn="l">
              <a:spcBef>
                <a:spcPts val="0"/>
              </a:spcBef>
            </a:pPr>
            <a:r>
              <a:rPr lang="en-US" dirty="0"/>
              <a:t>notion of interaction non-interference, and in the formalization of a secrecy type system and a static trace analysis that together</a:t>
            </a:r>
          </a:p>
          <a:p>
            <a:pPr algn="l">
              <a:spcBef>
                <a:spcPts val="0"/>
              </a:spcBef>
            </a:pPr>
            <a:r>
              <a:rPr lang="en-US" dirty="0"/>
              <a:t>ensure interaction non-interference. We also provide several versions of the main example (a news subscription service) to</a:t>
            </a:r>
          </a:p>
          <a:p>
            <a:pPr algn="l">
              <a:spcBef>
                <a:spcPts val="0"/>
              </a:spcBef>
            </a:pPr>
            <a:r>
              <a:rPr lang="en-US" dirty="0"/>
              <a:t>demonstrate network leakage.</a:t>
            </a:r>
          </a:p>
          <a:p>
            <a:endParaRPr lang="en-US" dirty="0">
              <a:latin typeface="Calibri"/>
              <a:cs typeface="Calibri"/>
            </a:endParaRPr>
          </a:p>
        </p:txBody>
      </p:sp>
    </p:spTree>
    <p:extLst>
      <p:ext uri="{BB962C8B-B14F-4D97-AF65-F5344CB8AC3E}">
        <p14:creationId xmlns:p14="http://schemas.microsoft.com/office/powerpoint/2010/main" val="3462565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lgn="l">
              <a:spcBef>
                <a:spcPts val="0"/>
              </a:spcBef>
            </a:pPr>
            <a:r>
              <a:rPr lang="en-US"/>
              <a:t>Active vulnerability scanners applied at an initial step in ethical hacking suffer from serious deficiencies such as heavy scan</a:t>
            </a:r>
          </a:p>
          <a:p>
            <a:pPr algn="l">
              <a:spcBef>
                <a:spcPts val="0"/>
              </a:spcBef>
            </a:pPr>
            <a:r>
              <a:rPr lang="en-US"/>
              <a:t>traffic during the reconnaissance phase, uncertainty in the environment, and heavy reliance on experts. Generating a blind heavy</a:t>
            </a:r>
          </a:p>
          <a:p>
            <a:pPr algn="l">
              <a:spcBef>
                <a:spcPts val="0"/>
              </a:spcBef>
            </a:pPr>
            <a:r>
              <a:rPr lang="en-US"/>
              <a:t>load of attack packets not only causes usage of network resources, but it is stopped by the target defense systems that causes</a:t>
            </a:r>
          </a:p>
          <a:p>
            <a:pPr algn="l">
              <a:spcBef>
                <a:spcPts val="0"/>
              </a:spcBef>
            </a:pPr>
            <a:r>
              <a:rPr lang="en-US"/>
              <a:t>failure in finding vulnerabilities. Utilizing a decision-making method devised for uncertainty conditions, we present Intelligent</a:t>
            </a:r>
          </a:p>
          <a:p>
            <a:pPr algn="l">
              <a:spcBef>
                <a:spcPts val="0"/>
              </a:spcBef>
            </a:pPr>
            <a:r>
              <a:rPr lang="en-US"/>
              <a:t>Active Network Vulnerability Scanner (IAVS). IAVS is implemented as an extension on Hail Mary, the automatic execution</a:t>
            </a:r>
          </a:p>
          <a:p>
            <a:pPr algn="l">
              <a:spcBef>
                <a:spcPts val="0"/>
              </a:spcBef>
            </a:pPr>
            <a:r>
              <a:rPr lang="en-US"/>
              <a:t>mechanism in the Metasploit toolkit. IAVS learns from previous vulnerability exploitation attempts to select exploit codes.</a:t>
            </a:r>
          </a:p>
          <a:p>
            <a:pPr algn="l">
              <a:spcBef>
                <a:spcPts val="0"/>
              </a:spcBef>
            </a:pPr>
            <a:r>
              <a:rPr lang="en-US"/>
              <a:t>IAVS reduces the role of experts in the process of vulnerability testing and decreases the volume of scanning requests during</a:t>
            </a:r>
          </a:p>
          <a:p>
            <a:pPr algn="l">
              <a:spcBef>
                <a:spcPts val="0"/>
              </a:spcBef>
            </a:pPr>
            <a:r>
              <a:rPr lang="en-US"/>
              <a:t>the reconnaissance phase by integrating the reconnaissance and exploitation phases. Our experiments compared the results of</a:t>
            </a:r>
          </a:p>
          <a:p>
            <a:pPr algn="l">
              <a:spcBef>
                <a:spcPts val="0"/>
              </a:spcBef>
            </a:pPr>
            <a:r>
              <a:rPr lang="en-US"/>
              <a:t>IAVS and those of Hail Mary without the IAVS extension; these results show that IAVS improved Hail Mary’s successful</a:t>
            </a:r>
          </a:p>
          <a:p>
            <a:pPr algn="l">
              <a:spcBef>
                <a:spcPts val="0"/>
              </a:spcBef>
            </a:pPr>
            <a:r>
              <a:rPr lang="en-US"/>
              <a:t>attempts.</a:t>
            </a:r>
          </a:p>
          <a:p>
            <a:endParaRPr lang="en-US">
              <a:latin typeface="Calibri"/>
              <a:cs typeface="Calibri"/>
            </a:endParaRPr>
          </a:p>
        </p:txBody>
      </p:sp>
    </p:spTree>
    <p:extLst>
      <p:ext uri="{BB962C8B-B14F-4D97-AF65-F5344CB8AC3E}">
        <p14:creationId xmlns:p14="http://schemas.microsoft.com/office/powerpoint/2010/main" val="2820037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sz="2400" dirty="0"/>
              <a:t>Adopts the basic foundation of networking: </a:t>
            </a:r>
          </a:p>
          <a:p>
            <a:pPr lvl="1"/>
            <a:r>
              <a:rPr lang="en-US" sz="2000" dirty="0">
                <a:solidFill>
                  <a:schemeClr val="accent6">
                    <a:lumMod val="75000"/>
                  </a:schemeClr>
                </a:solidFill>
              </a:rPr>
              <a:t>“Networking is Inter-Process Communication (IPC) and only IPC”.</a:t>
            </a:r>
          </a:p>
          <a:p>
            <a:pPr algn="l" rtl="0" latinLnBrk="0">
              <a:spcBef>
                <a:spcPts val="300"/>
              </a:spcBef>
            </a:pPr>
            <a:endParaRPr lang="en-US" dirty="0"/>
          </a:p>
        </p:txBody>
      </p:sp>
    </p:spTree>
    <p:extLst>
      <p:ext uri="{BB962C8B-B14F-4D97-AF65-F5344CB8AC3E}">
        <p14:creationId xmlns:p14="http://schemas.microsoft.com/office/powerpoint/2010/main" val="3171045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146455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285750" indent="-285750" algn="l">
              <a:lnSpc>
                <a:spcPct val="90000"/>
              </a:lnSpc>
              <a:spcBef>
                <a:spcPts val="750"/>
              </a:spcBef>
              <a:buFont typeface="Arial"/>
              <a:buChar char="•"/>
            </a:pPr>
            <a:r>
              <a:rPr lang="en-US" dirty="0"/>
              <a:t>Standing first and second in five national and international </a:t>
            </a:r>
            <a:r>
              <a:rPr lang="en-US" dirty="0" err="1"/>
              <a:t>RoboCup</a:t>
            </a:r>
            <a:r>
              <a:rPr lang="en-US" dirty="0"/>
              <a:t> rescue agent</a:t>
            </a:r>
          </a:p>
          <a:p>
            <a:pPr marL="285750" indent="-285750" algn="l">
              <a:lnSpc>
                <a:spcPct val="90000"/>
              </a:lnSpc>
              <a:spcBef>
                <a:spcPts val="750"/>
              </a:spcBef>
              <a:buFont typeface="Arial"/>
              <a:buChar char="•"/>
            </a:pPr>
            <a:r>
              <a:rPr lang="en-US" dirty="0"/>
              <a:t>simulation tournaments from 2006 to 2010 bear witness to the efficiency of the developed software using</a:t>
            </a:r>
          </a:p>
          <a:p>
            <a:pPr marL="285750" indent="-285750" algn="l">
              <a:lnSpc>
                <a:spcPct val="90000"/>
              </a:lnSpc>
              <a:spcBef>
                <a:spcPts val="750"/>
              </a:spcBef>
              <a:buFont typeface="Arial"/>
              <a:buChar char="•"/>
            </a:pPr>
            <a:r>
              <a:rPr lang="en-US" dirty="0"/>
              <a:t>CSDP. </a:t>
            </a:r>
          </a:p>
          <a:p>
            <a:pPr marL="285750" indent="-285750" algn="l">
              <a:lnSpc>
                <a:spcPct val="90000"/>
              </a:lnSpc>
              <a:spcBef>
                <a:spcPts val="750"/>
              </a:spcBef>
              <a:buFont typeface="Arial"/>
              <a:buChar char="•"/>
            </a:pPr>
            <a:endParaRPr lang="en-US" dirty="0"/>
          </a:p>
          <a:p>
            <a:pPr marL="171450" lvl="1" indent="-171450" algn="l">
              <a:lnSpc>
                <a:spcPct val="90000"/>
              </a:lnSpc>
              <a:spcBef>
                <a:spcPts val="375"/>
              </a:spcBef>
              <a:buFont typeface="Arial"/>
              <a:buChar char="•"/>
            </a:pPr>
            <a:r>
              <a:rPr lang="en-US" dirty="0"/>
              <a:t>urgent need to overcome security challenges</a:t>
            </a:r>
          </a:p>
          <a:p>
            <a:pPr marL="285750" indent="-285750" algn="l">
              <a:lnSpc>
                <a:spcPct val="90000"/>
              </a:lnSpc>
              <a:spcBef>
                <a:spcPts val="750"/>
              </a:spcBef>
              <a:buFont typeface="Arial"/>
              <a:buChar char="•"/>
            </a:pPr>
            <a:endParaRPr lang="en-US" dirty="0"/>
          </a:p>
          <a:p>
            <a:pPr marL="285750" indent="-285750" algn="l">
              <a:lnSpc>
                <a:spcPct val="90000"/>
              </a:lnSpc>
              <a:spcBef>
                <a:spcPts val="750"/>
              </a:spcBef>
              <a:buFont typeface="Arial"/>
              <a:buChar char="•"/>
            </a:pPr>
            <a:r>
              <a:rPr lang="en-US" dirty="0"/>
              <a:t>CSDMSs: Customer/user does not know much about what they should expect/need! CSDMSs rely on simulators a lot.</a:t>
            </a:r>
          </a:p>
          <a:p>
            <a:pPr marL="285750" indent="-285750" algn="l">
              <a:lnSpc>
                <a:spcPct val="90000"/>
              </a:lnSpc>
              <a:spcBef>
                <a:spcPts val="750"/>
              </a:spcBef>
              <a:buFont typeface="Arial"/>
              <a:buChar char="•"/>
            </a:pPr>
            <a:endParaRPr lang="en-US" dirty="0"/>
          </a:p>
          <a:p>
            <a:pPr marL="285750" indent="-285750" algn="l">
              <a:lnSpc>
                <a:spcPct val="90000"/>
              </a:lnSpc>
              <a:spcBef>
                <a:spcPts val="750"/>
              </a:spcBef>
              <a:buFont typeface="Arial"/>
              <a:buChar char="•"/>
            </a:pPr>
            <a:r>
              <a:rPr lang="en-US" dirty="0"/>
              <a:t>The main differences with XP:</a:t>
            </a:r>
          </a:p>
          <a:p>
            <a:pPr marL="285750" indent="-285750" algn="l">
              <a:lnSpc>
                <a:spcPct val="90000"/>
              </a:lnSpc>
              <a:spcBef>
                <a:spcPts val="750"/>
              </a:spcBef>
              <a:buFont typeface="Arial"/>
              <a:buChar char="•"/>
            </a:pPr>
            <a:r>
              <a:rPr lang="en-US" dirty="0"/>
              <a:t>XP: </a:t>
            </a:r>
          </a:p>
          <a:p>
            <a:pPr marL="285750" indent="-285750" algn="l">
              <a:lnSpc>
                <a:spcPct val="90000"/>
              </a:lnSpc>
              <a:spcBef>
                <a:spcPts val="750"/>
              </a:spcBef>
              <a:buFont typeface="Arial"/>
              <a:buChar char="•"/>
            </a:pPr>
            <a:r>
              <a:rPr lang="en-US" dirty="0"/>
              <a:t>1) user stories are mentioned by the </a:t>
            </a:r>
            <a:r>
              <a:rPr lang="en-US" dirty="0" err="1"/>
              <a:t>customer+user</a:t>
            </a:r>
            <a:r>
              <a:rPr lang="en-US" dirty="0"/>
              <a:t>. They are things that the system needs to do for them. User stories also drive the creation of the acceptance tests. User stories should only provide enough detail to make a reasonably low risk estimate of how long the story will take to implement.</a:t>
            </a:r>
          </a:p>
          <a:p>
            <a:pPr marL="285750" indent="-285750" algn="l">
              <a:lnSpc>
                <a:spcPct val="90000"/>
              </a:lnSpc>
              <a:spcBef>
                <a:spcPts val="750"/>
              </a:spcBef>
              <a:buFont typeface="Arial"/>
              <a:buChar char="•"/>
            </a:pPr>
            <a:endParaRPr lang="en-US" dirty="0"/>
          </a:p>
          <a:p>
            <a:pPr marL="285750" indent="-285750" algn="l">
              <a:lnSpc>
                <a:spcPct val="90000"/>
              </a:lnSpc>
              <a:spcBef>
                <a:spcPts val="750"/>
              </a:spcBef>
              <a:buFont typeface="Arial"/>
              <a:buChar char="•"/>
            </a:pPr>
            <a:r>
              <a:rPr lang="en-US" dirty="0"/>
              <a:t>2) Acceptance tests are black box system tests. Each acceptance test represents some expected result from the system. Customers are responsible for verifying the correctness of the acceptance tests and reviewing test scores.</a:t>
            </a:r>
          </a:p>
          <a:p>
            <a:pPr marL="285750" indent="-285750" algn="l">
              <a:lnSpc>
                <a:spcPct val="90000"/>
              </a:lnSpc>
              <a:spcBef>
                <a:spcPts val="750"/>
              </a:spcBef>
              <a:buFont typeface="Arial"/>
              <a:buChar char="•"/>
            </a:pPr>
            <a:endParaRPr lang="en-US" dirty="0"/>
          </a:p>
          <a:p>
            <a:pPr marL="285750" indent="-285750" algn="l">
              <a:lnSpc>
                <a:spcPct val="90000"/>
              </a:lnSpc>
              <a:spcBef>
                <a:spcPts val="750"/>
              </a:spcBef>
              <a:buFont typeface="Arial"/>
              <a:buChar char="•"/>
            </a:pPr>
            <a:r>
              <a:rPr lang="en-US" dirty="0"/>
              <a:t>3) Collective Ownership encourages everyone to contribute new ideas to all segments of the project.</a:t>
            </a:r>
          </a:p>
          <a:p>
            <a:pPr marL="285750" indent="-285750" algn="l">
              <a:lnSpc>
                <a:spcPct val="90000"/>
              </a:lnSpc>
              <a:spcBef>
                <a:spcPts val="750"/>
              </a:spcBef>
              <a:buFont typeface="Arial"/>
              <a:buChar char="•"/>
            </a:pPr>
            <a:endParaRPr lang="en-US" dirty="0"/>
          </a:p>
          <a:p>
            <a:pPr marL="285750" indent="-285750" algn="l">
              <a:lnSpc>
                <a:spcPct val="90000"/>
              </a:lnSpc>
              <a:spcBef>
                <a:spcPts val="750"/>
              </a:spcBef>
              <a:buFont typeface="Arial"/>
              <a:buChar char="•"/>
            </a:pPr>
            <a:r>
              <a:rPr lang="en-US" dirty="0"/>
              <a:t>CSDP: </a:t>
            </a:r>
          </a:p>
          <a:p>
            <a:pPr marL="285750" indent="-285750" algn="l">
              <a:lnSpc>
                <a:spcPct val="90000"/>
              </a:lnSpc>
              <a:spcBef>
                <a:spcPts val="750"/>
              </a:spcBef>
              <a:buFont typeface="Arial"/>
              <a:buChar char="•"/>
            </a:pPr>
            <a:r>
              <a:rPr lang="en-US" dirty="0"/>
              <a:t>1) the extraction of user stories requires a procedure which is dependent on business expert role and tester. The business expert helps extract stories and finding simulators, and the tester helps find a problem solution for each problem situation.</a:t>
            </a:r>
          </a:p>
          <a:p>
            <a:pPr marL="285750" indent="-285750" algn="l">
              <a:lnSpc>
                <a:spcPct val="90000"/>
              </a:lnSpc>
              <a:spcBef>
                <a:spcPts val="750"/>
              </a:spcBef>
              <a:buFont typeface="Arial"/>
              <a:buChar char="•"/>
            </a:pPr>
            <a:endParaRPr lang="en-US" dirty="0"/>
          </a:p>
          <a:p>
            <a:pPr marL="285750" indent="-285750" algn="l">
              <a:lnSpc>
                <a:spcPct val="90000"/>
              </a:lnSpc>
              <a:spcBef>
                <a:spcPts val="750"/>
              </a:spcBef>
              <a:buFont typeface="Arial"/>
              <a:buChar char="•"/>
            </a:pPr>
            <a:r>
              <a:rPr lang="en-US" dirty="0"/>
              <a:t>2) tester monitors other systems/simulators to find new problem scenarios since no simulator is able to completely model the domain.</a:t>
            </a:r>
          </a:p>
          <a:p>
            <a:pPr marL="285750" indent="-285750" algn="l">
              <a:lnSpc>
                <a:spcPct val="90000"/>
              </a:lnSpc>
              <a:spcBef>
                <a:spcPts val="750"/>
              </a:spcBef>
              <a:buFont typeface="Arial"/>
              <a:buChar char="•"/>
            </a:pPr>
            <a:endParaRPr lang="en-US" dirty="0"/>
          </a:p>
          <a:p>
            <a:pPr marL="285750" indent="-285750" algn="l">
              <a:lnSpc>
                <a:spcPct val="90000"/>
              </a:lnSpc>
              <a:spcBef>
                <a:spcPts val="750"/>
              </a:spcBef>
              <a:buFont typeface="Arial"/>
              <a:buChar char="•"/>
            </a:pPr>
            <a:r>
              <a:rPr lang="en-US" dirty="0"/>
              <a:t>3) Robustness is insured by adding an activity called ‘performance test’ to the iteration procedure. The performance test activity is a semi-automatic activity which for each small release fully tests efficiency of released version through both machine and expert human assessment. to a comprehensive collection of problem scenarios which have been collected previously and are updated continuously by tester.</a:t>
            </a:r>
          </a:p>
          <a:p>
            <a:pPr marL="285750" indent="-285750" algn="l">
              <a:lnSpc>
                <a:spcPct val="90000"/>
              </a:lnSpc>
              <a:spcBef>
                <a:spcPts val="750"/>
              </a:spcBef>
              <a:buFont typeface="Arial"/>
              <a:buChar char="•"/>
            </a:pPr>
            <a:endParaRPr lang="en-US" dirty="0"/>
          </a:p>
          <a:p>
            <a:pPr marL="285750" indent="-285750" algn="l">
              <a:lnSpc>
                <a:spcPct val="90000"/>
              </a:lnSpc>
              <a:spcBef>
                <a:spcPts val="750"/>
              </a:spcBef>
              <a:buFont typeface="Arial"/>
              <a:buChar char="•"/>
            </a:pPr>
            <a:r>
              <a:rPr lang="en-US" dirty="0"/>
              <a:t>4) Collective Ownership: programming teams are required to report the bugs belonging to other system development teams to the tester so that he is able to record the exact information about the bugs and report them to the respective development team..</a:t>
            </a:r>
          </a:p>
        </p:txBody>
      </p:sp>
    </p:spTree>
    <p:extLst>
      <p:ext uri="{BB962C8B-B14F-4D97-AF65-F5344CB8AC3E}">
        <p14:creationId xmlns:p14="http://schemas.microsoft.com/office/powerpoint/2010/main" val="817639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lgn="l">
              <a:spcBef>
                <a:spcPts val="0"/>
              </a:spcBef>
            </a:pPr>
            <a:r>
              <a:rPr lang="en-US"/>
              <a:t>Active vulnerability scanners applied at an initial step in ethical hacking suffer from serious deficiencies such as heavy scan</a:t>
            </a:r>
          </a:p>
          <a:p>
            <a:pPr algn="l">
              <a:spcBef>
                <a:spcPts val="0"/>
              </a:spcBef>
            </a:pPr>
            <a:r>
              <a:rPr lang="en-US"/>
              <a:t>traffic during the reconnaissance phase, uncertainty in the environment, and heavy reliance on experts. Generating a blind heavy</a:t>
            </a:r>
          </a:p>
          <a:p>
            <a:pPr algn="l">
              <a:spcBef>
                <a:spcPts val="0"/>
              </a:spcBef>
            </a:pPr>
            <a:r>
              <a:rPr lang="en-US"/>
              <a:t>load of attack packets not only causes usage of network resources, but it is stopped by the target defense systems that causes</a:t>
            </a:r>
          </a:p>
          <a:p>
            <a:pPr algn="l">
              <a:spcBef>
                <a:spcPts val="0"/>
              </a:spcBef>
            </a:pPr>
            <a:r>
              <a:rPr lang="en-US"/>
              <a:t>failure in finding vulnerabilities. Utilizing a decision-making method devised for uncertainty conditions, we present Intelligent</a:t>
            </a:r>
          </a:p>
          <a:p>
            <a:pPr algn="l">
              <a:spcBef>
                <a:spcPts val="0"/>
              </a:spcBef>
            </a:pPr>
            <a:r>
              <a:rPr lang="en-US"/>
              <a:t>Active Network Vulnerability Scanner (IAVS). IAVS is implemented as an extension on Hail Mary, the automatic execution</a:t>
            </a:r>
          </a:p>
          <a:p>
            <a:pPr algn="l">
              <a:spcBef>
                <a:spcPts val="0"/>
              </a:spcBef>
            </a:pPr>
            <a:r>
              <a:rPr lang="en-US"/>
              <a:t>mechanism in the Metasploit toolkit. IAVS learns from previous vulnerability exploitation attempts to select exploit codes.</a:t>
            </a:r>
          </a:p>
          <a:p>
            <a:pPr algn="l">
              <a:spcBef>
                <a:spcPts val="0"/>
              </a:spcBef>
            </a:pPr>
            <a:r>
              <a:rPr lang="en-US"/>
              <a:t>IAVS reduces the role of experts in the process of vulnerability testing and decreases the volume of scanning requests during</a:t>
            </a:r>
          </a:p>
          <a:p>
            <a:pPr algn="l">
              <a:spcBef>
                <a:spcPts val="0"/>
              </a:spcBef>
            </a:pPr>
            <a:r>
              <a:rPr lang="en-US"/>
              <a:t>the reconnaissance phase by integrating the reconnaissance and exploitation phases. Our experiments compared the results of</a:t>
            </a:r>
          </a:p>
          <a:p>
            <a:pPr algn="l">
              <a:spcBef>
                <a:spcPts val="0"/>
              </a:spcBef>
            </a:pPr>
            <a:r>
              <a:rPr lang="en-US"/>
              <a:t>IAVS and those of Hail Mary without the IAVS extension; these results show that IAVS improved Hail Mary’s successful</a:t>
            </a:r>
          </a:p>
          <a:p>
            <a:pPr algn="l">
              <a:spcBef>
                <a:spcPts val="0"/>
              </a:spcBef>
            </a:pPr>
            <a:r>
              <a:rPr lang="en-US"/>
              <a:t>attempts.</a:t>
            </a:r>
          </a:p>
          <a:p>
            <a:endParaRPr lang="en-US">
              <a:latin typeface="Calibri"/>
              <a:cs typeface="Calibri"/>
            </a:endParaRPr>
          </a:p>
        </p:txBody>
      </p:sp>
    </p:spTree>
    <p:extLst>
      <p:ext uri="{BB962C8B-B14F-4D97-AF65-F5344CB8AC3E}">
        <p14:creationId xmlns:p14="http://schemas.microsoft.com/office/powerpoint/2010/main" val="33904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2499853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32177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685800" y="685800"/>
            <a:ext cx="54864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pPr>
              <a:spcBef>
                <a:spcPts val="400"/>
              </a:spcBef>
              <a:tabLst>
                <a:tab pos="914400" algn="l"/>
                <a:tab pos="1828800" algn="l"/>
                <a:tab pos="2743200" algn="l"/>
                <a:tab pos="3657600" algn="l"/>
                <a:tab pos="4572000" algn="l"/>
                <a:tab pos="5486400" algn="l"/>
                <a:tab pos="6400800" algn="l"/>
                <a:tab pos="7315200" algn="l"/>
                <a:tab pos="8229600" algn="l"/>
                <a:tab pos="9144000" algn="l"/>
                <a:tab pos="10058400" algn="l"/>
              </a:tabLst>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lgn="l" rtl="0" latinLnBrk="0">
              <a:spcBef>
                <a:spcPts val="300"/>
              </a:spcBef>
            </a:pPr>
            <a:r>
              <a:rPr lang="en-US" dirty="0" err="1"/>
              <a:t>Reconnainsess</a:t>
            </a:r>
            <a:r>
              <a:rPr lang="en-US" dirty="0"/>
              <a:t>  identification of the target system</a:t>
            </a:r>
          </a:p>
          <a:p>
            <a:pPr algn="l" rtl="0" latinLnBrk="0">
              <a:spcBef>
                <a:spcPts val="300"/>
              </a:spcBef>
            </a:pPr>
            <a:endParaRPr lang="en-US" dirty="0"/>
          </a:p>
        </p:txBody>
      </p:sp>
    </p:spTree>
    <p:extLst>
      <p:ext uri="{BB962C8B-B14F-4D97-AF65-F5344CB8AC3E}">
        <p14:creationId xmlns:p14="http://schemas.microsoft.com/office/powerpoint/2010/main" val="961095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lgn="l">
              <a:spcBef>
                <a:spcPts val="0"/>
              </a:spcBef>
            </a:pPr>
            <a:r>
              <a:rPr lang="en-US" dirty="0"/>
              <a:t>Active vulnerability scanners applied at an initial step in ethical hacking suffer from serious deficiencies such as heavy scan</a:t>
            </a:r>
          </a:p>
          <a:p>
            <a:pPr algn="l">
              <a:spcBef>
                <a:spcPts val="0"/>
              </a:spcBef>
            </a:pPr>
            <a:r>
              <a:rPr lang="en-US" dirty="0"/>
              <a:t>traffic during the reconnaissance phase, uncertainty in the environment, and heavy reliance on experts. Generating a blind heavy</a:t>
            </a:r>
          </a:p>
          <a:p>
            <a:pPr algn="l">
              <a:spcBef>
                <a:spcPts val="0"/>
              </a:spcBef>
            </a:pPr>
            <a:r>
              <a:rPr lang="en-US" dirty="0"/>
              <a:t>load of attack packets not only causes usage of network resources, but it is stopped by the target defense systems that causes</a:t>
            </a:r>
          </a:p>
          <a:p>
            <a:pPr algn="l">
              <a:spcBef>
                <a:spcPts val="0"/>
              </a:spcBef>
            </a:pPr>
            <a:r>
              <a:rPr lang="en-US" dirty="0"/>
              <a:t>failure in finding vulnerabilities. Utilizing a decision-making method devised for uncertainty conditions, we present Intelligent</a:t>
            </a:r>
          </a:p>
          <a:p>
            <a:pPr algn="l">
              <a:spcBef>
                <a:spcPts val="0"/>
              </a:spcBef>
            </a:pPr>
            <a:r>
              <a:rPr lang="en-US" dirty="0"/>
              <a:t>Active Network Vulnerability Scanner (IAVS). IAVS is implemented as an extension on Hail Mary, the automatic execution</a:t>
            </a:r>
          </a:p>
          <a:p>
            <a:pPr algn="l">
              <a:spcBef>
                <a:spcPts val="0"/>
              </a:spcBef>
            </a:pPr>
            <a:r>
              <a:rPr lang="en-US" dirty="0"/>
              <a:t>mechanism in the Metasploit toolkit. IAVS learns from previous vulnerability exploitation attempts to select exploit codes.</a:t>
            </a:r>
          </a:p>
          <a:p>
            <a:pPr algn="l">
              <a:spcBef>
                <a:spcPts val="0"/>
              </a:spcBef>
            </a:pPr>
            <a:r>
              <a:rPr lang="en-US" dirty="0"/>
              <a:t>IAVS reduces the role of experts in the process of vulnerability testing and decreases the volume of scanning requests during</a:t>
            </a:r>
          </a:p>
          <a:p>
            <a:pPr algn="l">
              <a:spcBef>
                <a:spcPts val="0"/>
              </a:spcBef>
            </a:pPr>
            <a:r>
              <a:rPr lang="en-US" dirty="0"/>
              <a:t>the reconnaissance phase by integrating the reconnaissance and exploitation phases. Our experiments compared the results of</a:t>
            </a:r>
          </a:p>
          <a:p>
            <a:pPr algn="l">
              <a:spcBef>
                <a:spcPts val="0"/>
              </a:spcBef>
            </a:pPr>
            <a:r>
              <a:rPr lang="en-US" dirty="0"/>
              <a:t>IAVS and those of Hail Mary without the IAVS extension; these results show that IAVS improved Hail Mary’s successful</a:t>
            </a:r>
          </a:p>
          <a:p>
            <a:pPr algn="l">
              <a:spcBef>
                <a:spcPts val="0"/>
              </a:spcBef>
            </a:pPr>
            <a:r>
              <a:rPr lang="en-US" dirty="0"/>
              <a:t>attempts.</a:t>
            </a:r>
          </a:p>
          <a:p>
            <a:endParaRPr lang="en-US" dirty="0">
              <a:latin typeface="Calibri"/>
              <a:cs typeface="Calibri"/>
            </a:endParaRPr>
          </a:p>
        </p:txBody>
      </p:sp>
    </p:spTree>
    <p:extLst>
      <p:ext uri="{BB962C8B-B14F-4D97-AF65-F5344CB8AC3E}">
        <p14:creationId xmlns:p14="http://schemas.microsoft.com/office/powerpoint/2010/main" val="1256410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392826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3776019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685800" y="685800"/>
            <a:ext cx="54864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457200">
              <a:spcBef>
                <a:spcPts val="0"/>
              </a:spcBef>
              <a:defRPr sz="1200">
                <a:latin typeface="Calibri"/>
                <a:ea typeface="Calibri"/>
                <a:cs typeface="Calibri"/>
                <a:sym typeface="Calibri"/>
              </a:defRPr>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7A5E-1CC7-3D41-8DCD-A250267631A7}"/>
              </a:ext>
            </a:extLst>
          </p:cNvPr>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BAEC4B92-0B0D-FF4F-9ED2-871AEF153A28}"/>
              </a:ext>
            </a:extLst>
          </p:cNvPr>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C5257B0-52DC-4444-863C-5E221CD7F6C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18C89FC-87FA-A944-86DB-FFCEA4E9A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F1583-6D17-314F-9BD2-2CBCF6E6750D}"/>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410188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FCF0-BEFB-9E47-A6F4-C5B60147F1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5DBAEF-1488-8A47-BA4D-AD9495D2B1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A3AEBAF-4452-DA44-AE48-D55D4E5CE36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F05ACE-D4B4-ED4D-BFF0-B88472AAB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1A938-6491-F94C-925B-F3EF35F42869}"/>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361919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85710-03F9-B246-9FC4-C336F8A08A71}"/>
              </a:ext>
            </a:extLst>
          </p:cNvPr>
          <p:cNvSpPr>
            <a:spLocks noGrp="1"/>
          </p:cNvSpPr>
          <p:nvPr>
            <p:ph type="title" orient="vert"/>
          </p:nvPr>
        </p:nvSpPr>
        <p:spPr>
          <a:xfrm>
            <a:off x="6543675" y="304271"/>
            <a:ext cx="1971675" cy="484319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7539E3-262E-6047-B4A7-7698515DD931}"/>
              </a:ext>
            </a:extLst>
          </p:cNvPr>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D184DE-F410-8A46-8BCF-4FD3E19FB43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08F8B1E-BBC4-FC46-81F0-291B2B1D5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E4179-4845-B94B-B828-6285335BA106}"/>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3040764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xfrm>
            <a:off x="762210" y="1647806"/>
            <a:ext cx="7924466" cy="342799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020661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51" name="Title Text"/>
          <p:cNvSpPr txBox="1">
            <a:spLocks noGrp="1"/>
          </p:cNvSpPr>
          <p:nvPr>
            <p:ph type="title"/>
          </p:nvPr>
        </p:nvSpPr>
        <p:spPr>
          <a:xfrm>
            <a:off x="457200" y="228865"/>
            <a:ext cx="8229600" cy="952501"/>
          </a:xfrm>
          <a:prstGeom prst="rect">
            <a:avLst/>
          </a:prstGeom>
        </p:spPr>
        <p:txBody>
          <a:bodyPr/>
          <a:lstStyle/>
          <a:p>
            <a:r>
              <a:t>Title Text</a:t>
            </a:r>
          </a:p>
        </p:txBody>
      </p:sp>
      <p:sp>
        <p:nvSpPr>
          <p:cNvPr id="52" name="Body Level One…"/>
          <p:cNvSpPr txBox="1">
            <a:spLocks noGrp="1"/>
          </p:cNvSpPr>
          <p:nvPr>
            <p:ph type="body" sz="quarter" idx="1"/>
          </p:nvPr>
        </p:nvSpPr>
        <p:spPr>
          <a:xfrm>
            <a:off x="457201" y="1279259"/>
            <a:ext cx="4040188" cy="533136"/>
          </a:xfrm>
          <a:prstGeom prst="rect">
            <a:avLst/>
          </a:prstGeom>
        </p:spPr>
        <p:txBody>
          <a:bodyPr anchor="b">
            <a:normAutofit/>
          </a:bodyPr>
          <a:lstStyle>
            <a:lvl1pPr marL="0" indent="0">
              <a:spcBef>
                <a:spcPts val="400"/>
              </a:spcBef>
              <a:buSzTx/>
              <a:buNone/>
              <a:defRPr sz="1900" b="1"/>
            </a:lvl1pPr>
            <a:lvl2pPr marL="0" indent="362924">
              <a:spcBef>
                <a:spcPts val="400"/>
              </a:spcBef>
              <a:buSzTx/>
              <a:buNone/>
              <a:defRPr sz="1900" b="1"/>
            </a:lvl2pPr>
            <a:lvl3pPr marL="0" indent="725850">
              <a:spcBef>
                <a:spcPts val="400"/>
              </a:spcBef>
              <a:buSzTx/>
              <a:buNone/>
              <a:defRPr sz="1900" b="1"/>
            </a:lvl3pPr>
            <a:lvl4pPr marL="0" indent="1088775">
              <a:spcBef>
                <a:spcPts val="400"/>
              </a:spcBef>
              <a:buSzTx/>
              <a:buNone/>
              <a:defRPr sz="1900" b="1"/>
            </a:lvl4pPr>
            <a:lvl5pPr marL="0" indent="1451701">
              <a:spcBef>
                <a:spcPts val="400"/>
              </a:spcBef>
              <a:buSzTx/>
              <a:buNone/>
              <a:defRPr sz="1900" b="1"/>
            </a:lvl5pPr>
          </a:lstStyle>
          <a:p>
            <a:r>
              <a:t>Body Level One</a:t>
            </a:r>
          </a:p>
          <a:p>
            <a:pPr lvl="1"/>
            <a:r>
              <a:t>Body Level Two</a:t>
            </a:r>
          </a:p>
          <a:p>
            <a:pPr lvl="2"/>
            <a:r>
              <a:t>Body Level Three</a:t>
            </a:r>
          </a:p>
          <a:p>
            <a:pPr lvl="3"/>
            <a:r>
              <a:t>Body Level Four</a:t>
            </a:r>
          </a:p>
          <a:p>
            <a:pPr lvl="4"/>
            <a:r>
              <a:t>Body Level Five</a:t>
            </a:r>
          </a:p>
        </p:txBody>
      </p:sp>
      <p:sp>
        <p:nvSpPr>
          <p:cNvPr id="53" name="Text Placeholder 4"/>
          <p:cNvSpPr>
            <a:spLocks noGrp="1"/>
          </p:cNvSpPr>
          <p:nvPr>
            <p:ph type="body" sz="quarter" idx="21"/>
          </p:nvPr>
        </p:nvSpPr>
        <p:spPr>
          <a:xfrm>
            <a:off x="4645026" y="1279259"/>
            <a:ext cx="4041776" cy="533136"/>
          </a:xfrm>
          <a:prstGeom prst="rect">
            <a:avLst/>
          </a:prstGeom>
        </p:spPr>
        <p:txBody>
          <a:bodyPr anchor="b">
            <a:normAutofit/>
          </a:bodyPr>
          <a:lstStyle/>
          <a:p>
            <a:pPr marL="0" indent="0">
              <a:spcBef>
                <a:spcPts val="400"/>
              </a:spcBef>
              <a:buSzTx/>
              <a:buNone/>
              <a:defRPr sz="1900" b="1"/>
            </a:pPr>
            <a:endParaRP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99125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12B3-C2E7-494D-B660-5FD6925E416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1CCC11-54F7-0445-874A-B4B53E59108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D6B30E-6F22-5044-B1FF-56AD41D1170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CCB4314-ACB0-B948-80E6-D92163F2C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11E16-82EF-794B-90CD-752B7F9DD630}"/>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775800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7828-0430-8A41-8804-DD69FB6AA7D6}"/>
              </a:ext>
            </a:extLst>
          </p:cNvPr>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0FD3FC0-D40E-D44B-8B1E-32F21ED6AE1F}"/>
              </a:ext>
            </a:extLst>
          </p:cNvPr>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8915A7E-3B45-7746-B538-66D252B492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1D73BA-5EFB-6F41-8123-764B43AC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A2140-1B80-F546-8E15-98D08160E596}"/>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3787631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328A-DF0A-7742-89BF-3739ECE90AA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D76AED-9888-0348-AEA3-BFF239A6A2EA}"/>
              </a:ext>
            </a:extLst>
          </p:cNvPr>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F3F9BA4-B4CC-174D-BF9E-B45879D969BD}"/>
              </a:ext>
            </a:extLst>
          </p:cNvPr>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4C6258E-295D-9447-8409-7A2C7DBEA45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22D4CB5-81DD-2F4F-9888-BB6415E8C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F6EADB-73D5-D140-98DC-D2B85AE44828}"/>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241955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A82D-BDDD-1A4A-82B9-EFF90ADA0517}"/>
              </a:ext>
            </a:extLst>
          </p:cNvPr>
          <p:cNvSpPr>
            <a:spLocks noGrp="1"/>
          </p:cNvSpPr>
          <p:nvPr>
            <p:ph type="title"/>
          </p:nvPr>
        </p:nvSpPr>
        <p:spPr>
          <a:xfrm>
            <a:off x="629841" y="304271"/>
            <a:ext cx="7886700" cy="1104636"/>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6B3587-0451-B64E-9EB7-22326EE5429D}"/>
              </a:ext>
            </a:extLst>
          </p:cNvPr>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E2539B2F-C172-E342-955E-ACB1DE0E8110}"/>
              </a:ext>
            </a:extLst>
          </p:cNvPr>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4007D48-1E21-CA4C-A92E-E6308ED8E52C}"/>
              </a:ext>
            </a:extLst>
          </p:cNvPr>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A2A1B573-728E-B24B-BD31-92023783B0FA}"/>
              </a:ext>
            </a:extLst>
          </p:cNvPr>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CFED298-2B23-A845-A475-54B412EDA35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CB974B1-6FD6-8248-BEAB-B4DBF53ADD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3AA2F8-927B-6942-B301-1F9E137A5CA6}"/>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523859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39AF-3CE5-8247-BC96-162D79DEF46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BD6FCE4-B187-2749-A0F3-0F98877C343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65D7117-93AE-3A40-A95A-CCE608B749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B88210-C82B-5747-B132-D325B7626BC5}"/>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1682636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304D3A-D094-0F49-8B4A-B7B68C03BF07}"/>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35C6D79-520D-3D45-B2FE-ABD94F08D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1CEA09-4004-514D-82F7-1ACC04A283FB}"/>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3033498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3C89-CFCB-EF46-B396-AB1AF3E7D636}"/>
              </a:ext>
            </a:extLst>
          </p:cNvPr>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16E6350-D3B2-0C48-A4BA-145D0F085F6E}"/>
              </a:ext>
            </a:extLst>
          </p:cNvPr>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ABE7EC7-1F2F-C14A-AED0-2F4C5CDC398C}"/>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20CA75BD-125D-9847-9848-231FE5B4F47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88CFD36-99B9-BD43-A7E3-8E8EDED172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E3253-9E03-2448-B123-2A7DD8B511B9}"/>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258494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4635-218B-D14B-8A2A-4BD80315DC23}"/>
              </a:ext>
            </a:extLst>
          </p:cNvPr>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D3D55D3-53B2-7446-A4B1-4125C2893D92}"/>
              </a:ext>
            </a:extLst>
          </p:cNvPr>
          <p:cNvSpPr>
            <a:spLocks noGrp="1"/>
          </p:cNvSpPr>
          <p:nvPr>
            <p:ph type="pic" idx="1"/>
          </p:nvPr>
        </p:nvSpPr>
        <p:spPr>
          <a:xfrm>
            <a:off x="3887391" y="822855"/>
            <a:ext cx="4629150" cy="406135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12BD803-EB71-F647-8CA5-DC05B7386C41}"/>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5A75AE-A64B-3941-94CE-95223C7B77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25A697F-EB69-4A47-8B98-97EA85502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B1E03-4DFA-8843-82E2-BE2378AF5EB3}"/>
              </a:ext>
            </a:extLst>
          </p:cNvPr>
          <p:cNvSpPr>
            <a:spLocks noGrp="1"/>
          </p:cNvSpPr>
          <p:nvPr>
            <p:ph type="sldNum" sz="quarter" idx="12"/>
          </p:nvPr>
        </p:nvSpPr>
        <p:spPr/>
        <p:txBody>
          <a:bodyPr/>
          <a:lstStyle/>
          <a:p>
            <a:fld id="{86CB4B4D-7CA3-9044-876B-883B54F8677D}" type="slidenum">
              <a:rPr lang="en-NO" smtClean="0"/>
              <a:t>‹#›</a:t>
            </a:fld>
            <a:endParaRPr lang="en-NO"/>
          </a:p>
        </p:txBody>
      </p:sp>
    </p:spTree>
    <p:extLst>
      <p:ext uri="{BB962C8B-B14F-4D97-AF65-F5344CB8AC3E}">
        <p14:creationId xmlns:p14="http://schemas.microsoft.com/office/powerpoint/2010/main" val="1563510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B6680-F328-2E47-B24D-188760E8A79A}"/>
              </a:ext>
            </a:extLst>
          </p:cNvPr>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6094C3-3A55-F34E-A392-7D3CC4C62A94}"/>
              </a:ext>
            </a:extLst>
          </p:cNvPr>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1F2C85-E5E2-8646-8D33-5801ACD11BD4}"/>
              </a:ext>
            </a:extLst>
          </p:cNvPr>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B2AB7C2-2C96-FF46-9DCA-DE2A86A05D8F}"/>
              </a:ext>
            </a:extLst>
          </p:cNvPr>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D88508-D132-4E46-9CE6-435BAF02398B}"/>
              </a:ext>
            </a:extLst>
          </p:cNvPr>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86CB4B4D-7CA3-9044-876B-883B54F8677D}" type="slidenum">
              <a:rPr lang="en-NO" smtClean="0"/>
              <a:t>‹#›</a:t>
            </a:fld>
            <a:endParaRPr lang="en-NO"/>
          </a:p>
        </p:txBody>
      </p:sp>
    </p:spTree>
    <p:extLst>
      <p:ext uri="{BB962C8B-B14F-4D97-AF65-F5344CB8AC3E}">
        <p14:creationId xmlns:p14="http://schemas.microsoft.com/office/powerpoint/2010/main" val="186395093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3.jpeg"/><Relationship Id="rId9" Type="http://schemas.microsoft.com/office/2007/relationships/diagramDrawing" Target="../diagrams/drawing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3.jpeg"/><Relationship Id="rId9" Type="http://schemas.microsoft.com/office/2007/relationships/diagramDrawing" Target="../diagrams/drawing8.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hyperlink" Target="https://www.youtube.com/watch?v=bXfp8F4J2eI" TargetMode="External"/><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wired.com/category/security"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png"/><Relationship Id="rId7" Type="http://schemas.openxmlformats.org/officeDocument/2006/relationships/diagramQuickStyle" Target="../diagrams/quickStyle9.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3.jpeg"/><Relationship Id="rId9" Type="http://schemas.microsoft.com/office/2007/relationships/diagramDrawing" Target="../diagrams/drawing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png"/><Relationship Id="rId7" Type="http://schemas.openxmlformats.org/officeDocument/2006/relationships/diagramQuickStyle" Target="../diagrams/quickStyle10.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3.jpeg"/><Relationship Id="rId9" Type="http://schemas.microsoft.com/office/2007/relationships/diagramDrawing" Target="../diagrams/drawing10.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png"/><Relationship Id="rId7" Type="http://schemas.openxmlformats.org/officeDocument/2006/relationships/diagramQuickStyle" Target="../diagrams/quickStyle11.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3.jpeg"/><Relationship Id="rId9" Type="http://schemas.microsoft.com/office/2007/relationships/diagramDrawing" Target="../diagrams/drawing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2.png"/><Relationship Id="rId7" Type="http://schemas.openxmlformats.org/officeDocument/2006/relationships/diagramQuickStyle" Target="../diagrams/quickStyle12.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3.jpeg"/><Relationship Id="rId9" Type="http://schemas.microsoft.com/office/2007/relationships/diagramDrawing" Target="../diagrams/drawing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heim.ifi.uio.no/toktamr/papers/Hackathon.pdf"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5.jpeg"/><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3.jpeg"/><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3"/>
          <p:cNvSpPr txBox="1">
            <a:spLocks noGrp="1"/>
          </p:cNvSpPr>
          <p:nvPr>
            <p:ph type="subTitle" idx="1"/>
          </p:nvPr>
        </p:nvSpPr>
        <p:spPr>
          <a:xfrm>
            <a:off x="198876" y="2085446"/>
            <a:ext cx="8997076" cy="3629554"/>
          </a:xfrm>
          <a:prstGeom prst="rect">
            <a:avLst/>
          </a:prstGeom>
        </p:spPr>
        <p:txBody>
          <a:bodyPr lIns="36293" tIns="36293" rIns="36293" bIns="36293" anchor="t">
            <a:normAutofit/>
          </a:bodyPr>
          <a:lstStyle/>
          <a:p>
            <a:pPr>
              <a:defRPr sz="1100"/>
            </a:pPr>
            <a:endParaRPr lang="en-US" sz="1900" dirty="0"/>
          </a:p>
          <a:p>
            <a:pPr algn="ctr">
              <a:defRPr sz="1100"/>
            </a:pPr>
            <a:endParaRPr lang="en-US" dirty="0"/>
          </a:p>
          <a:p>
            <a:pPr algn="ctr">
              <a:defRPr sz="1100"/>
            </a:pPr>
            <a:endParaRPr lang="en-US" dirty="0"/>
          </a:p>
          <a:p>
            <a:pPr algn="l">
              <a:spcBef>
                <a:spcPts val="400"/>
              </a:spcBef>
              <a:defRPr sz="2000" i="1">
                <a:solidFill>
                  <a:srgbClr val="0000FF"/>
                </a:solidFill>
                <a:latin typeface="Courier"/>
                <a:ea typeface="Courier"/>
                <a:cs typeface="Courier"/>
                <a:sym typeface="Courier"/>
              </a:defRPr>
            </a:pPr>
            <a:r>
              <a:rPr lang="en-US" dirty="0"/>
              <a:t>&lt;</a:t>
            </a:r>
            <a:r>
              <a:rPr lang="en-US" dirty="0">
                <a:solidFill>
                  <a:srgbClr val="808080"/>
                </a:solidFill>
              </a:rPr>
              <a:t>Lecture </a:t>
            </a:r>
            <a:r>
              <a:rPr lang="en-US" dirty="0">
                <a:solidFill>
                  <a:srgbClr val="660066"/>
                </a:solidFill>
              </a:rPr>
              <a:t>Name	</a:t>
            </a:r>
            <a:r>
              <a:rPr lang="en-US" dirty="0">
                <a:solidFill>
                  <a:srgbClr val="000000"/>
                </a:solidFill>
              </a:rPr>
              <a:t>=”</a:t>
            </a:r>
            <a:r>
              <a:rPr lang="en-US" sz="2800" b="1" dirty="0">
                <a:solidFill>
                  <a:schemeClr val="bg1"/>
                </a:solidFill>
                <a:highlight>
                  <a:srgbClr val="000000"/>
                </a:highlight>
                <a:ea typeface="+mn-lt"/>
                <a:cs typeface="+mn-lt"/>
              </a:rPr>
              <a:t>Research</a:t>
            </a:r>
            <a:r>
              <a:rPr lang="en-US" sz="2800" b="1" i="1" dirty="0">
                <a:solidFill>
                  <a:schemeClr val="bg1"/>
                </a:solidFill>
                <a:highlight>
                  <a:srgbClr val="000000"/>
                </a:highlight>
                <a:latin typeface="Courier"/>
                <a:ea typeface="+mn-lt"/>
                <a:cs typeface="+mn-lt"/>
              </a:rPr>
              <a:t> on Ethical Hacking</a:t>
            </a:r>
            <a:r>
              <a:rPr lang="en-US" sz="2800" dirty="0">
                <a:solidFill>
                  <a:srgbClr val="000000"/>
                </a:solidFill>
              </a:rPr>
              <a:t>”</a:t>
            </a:r>
            <a:endParaRPr lang="fa-IR" sz="2800" dirty="0">
              <a:solidFill>
                <a:srgbClr val="000000"/>
              </a:solidFill>
            </a:endParaRPr>
          </a:p>
          <a:p>
            <a:pPr algn="l">
              <a:spcBef>
                <a:spcPts val="400"/>
              </a:spcBef>
              <a:defRPr sz="2000" i="1">
                <a:solidFill>
                  <a:srgbClr val="0000FF"/>
                </a:solidFill>
                <a:latin typeface="Courier"/>
                <a:ea typeface="Courier"/>
                <a:cs typeface="Courier"/>
                <a:sym typeface="Courier"/>
              </a:defRPr>
            </a:pPr>
            <a:endParaRPr lang="en-US" dirty="0">
              <a:solidFill>
                <a:srgbClr val="000000"/>
              </a:solidFill>
            </a:endParaRPr>
          </a:p>
          <a:p>
            <a:pPr algn="l">
              <a:spcBef>
                <a:spcPts val="400"/>
              </a:spcBef>
              <a:defRPr sz="2000" i="1">
                <a:solidFill>
                  <a:srgbClr val="660066"/>
                </a:solidFill>
                <a:latin typeface="Courier"/>
                <a:ea typeface="Courier"/>
                <a:cs typeface="Courier"/>
                <a:sym typeface="Courier"/>
              </a:defRPr>
            </a:pPr>
            <a:r>
              <a:rPr lang="en-US" dirty="0"/>
              <a:t>	Lecturer	</a:t>
            </a:r>
            <a:r>
              <a:rPr lang="en-US" dirty="0">
                <a:solidFill>
                  <a:srgbClr val="000000"/>
                </a:solidFill>
              </a:rPr>
              <a:t>=”</a:t>
            </a:r>
            <a:r>
              <a:rPr lang="en-US" b="1" i="0" dirty="0" err="1">
                <a:solidFill>
                  <a:srgbClr val="000000"/>
                </a:solidFill>
                <a:latin typeface="+mj-lt"/>
                <a:ea typeface="+mj-ea"/>
                <a:cs typeface="+mj-cs"/>
                <a:sym typeface="Arial"/>
              </a:rPr>
              <a:t>Toktam</a:t>
            </a:r>
            <a:r>
              <a:rPr lang="en-US" b="1" i="0" dirty="0">
                <a:solidFill>
                  <a:srgbClr val="000000"/>
                </a:solidFill>
                <a:latin typeface="+mj-lt"/>
                <a:ea typeface="+mj-ea"/>
                <a:cs typeface="+mj-cs"/>
                <a:sym typeface="Arial"/>
              </a:rPr>
              <a:t> </a:t>
            </a:r>
            <a:r>
              <a:rPr lang="en-US" b="1" i="0" dirty="0" err="1">
                <a:solidFill>
                  <a:srgbClr val="000000"/>
                </a:solidFill>
                <a:latin typeface="+mj-lt"/>
                <a:ea typeface="+mj-ea"/>
                <a:cs typeface="+mj-cs"/>
                <a:sym typeface="Arial"/>
              </a:rPr>
              <a:t>Ramezanifarkhani</a:t>
            </a:r>
            <a:r>
              <a:rPr lang="en-US" dirty="0">
                <a:solidFill>
                  <a:srgbClr val="000000"/>
                </a:solidFill>
              </a:rPr>
              <a:t>”</a:t>
            </a:r>
          </a:p>
          <a:p>
            <a:pPr algn="l">
              <a:spcBef>
                <a:spcPts val="300"/>
              </a:spcBef>
              <a:defRPr sz="1600" i="1">
                <a:solidFill>
                  <a:srgbClr val="660066"/>
                </a:solidFill>
                <a:latin typeface="Courier"/>
                <a:ea typeface="Courier"/>
                <a:cs typeface="Courier"/>
                <a:sym typeface="Courier"/>
              </a:defRPr>
            </a:pPr>
            <a:r>
              <a:rPr lang="en-US" dirty="0"/>
              <a:t>	Affiliation	</a:t>
            </a:r>
            <a:r>
              <a:rPr lang="en-US" dirty="0">
                <a:solidFill>
                  <a:srgbClr val="000000"/>
                </a:solidFill>
              </a:rPr>
              <a:t>=”</a:t>
            </a:r>
            <a:r>
              <a:rPr lang="en-US" i="0" dirty="0">
                <a:solidFill>
                  <a:srgbClr val="000000"/>
                </a:solidFill>
                <a:latin typeface="+mj-lt"/>
                <a:ea typeface="+mj-ea"/>
                <a:cs typeface="+mj-cs"/>
                <a:sym typeface="Arial"/>
              </a:rPr>
              <a:t>University of Oslo</a:t>
            </a:r>
            <a:r>
              <a:rPr lang="en-US" dirty="0">
                <a:solidFill>
                  <a:srgbClr val="000000"/>
                </a:solidFill>
              </a:rPr>
              <a:t>”</a:t>
            </a:r>
          </a:p>
          <a:p>
            <a:pPr algn="l">
              <a:spcBef>
                <a:spcPts val="300"/>
              </a:spcBef>
              <a:defRPr sz="1600" i="1">
                <a:solidFill>
                  <a:srgbClr val="660066"/>
                </a:solidFill>
                <a:latin typeface="Courier"/>
                <a:ea typeface="Courier"/>
                <a:cs typeface="Courier"/>
                <a:sym typeface="Courier"/>
              </a:defRPr>
            </a:pPr>
            <a:r>
              <a:rPr lang="en-US" dirty="0"/>
              <a:t>	</a:t>
            </a:r>
            <a:r>
              <a:rPr lang="en-US" sz="1600" i="1" dirty="0">
                <a:solidFill>
                  <a:srgbClr val="660066"/>
                </a:solidFill>
                <a:latin typeface="Courier"/>
              </a:rPr>
              <a:t>Email		</a:t>
            </a:r>
            <a:r>
              <a:rPr lang="en-US" dirty="0">
                <a:solidFill>
                  <a:srgbClr val="000000"/>
                </a:solidFill>
              </a:rPr>
              <a:t>=”</a:t>
            </a:r>
            <a:r>
              <a:rPr lang="en-US" i="0" dirty="0">
                <a:solidFill>
                  <a:srgbClr val="000000"/>
                </a:solidFill>
                <a:latin typeface="+mj-lt"/>
                <a:ea typeface="+mj-ea"/>
                <a:cs typeface="+mj-cs"/>
                <a:sym typeface="Arial"/>
              </a:rPr>
              <a:t>toktamr@ifi.uio.no”</a:t>
            </a:r>
            <a:endParaRPr lang="en-US" dirty="0"/>
          </a:p>
          <a:p>
            <a:pPr algn="l">
              <a:defRPr sz="2000" i="1">
                <a:solidFill>
                  <a:srgbClr val="0000FF"/>
                </a:solidFill>
                <a:latin typeface="Courier"/>
                <a:ea typeface="Courier"/>
                <a:cs typeface="Courier"/>
                <a:sym typeface="Courier"/>
              </a:defRPr>
            </a:pPr>
            <a:r>
              <a:rPr lang="fa-IR" sz="1600" i="1" dirty="0">
                <a:solidFill>
                  <a:srgbClr val="660066"/>
                </a:solidFill>
                <a:latin typeface="Courier"/>
              </a:rPr>
              <a:t>	</a:t>
            </a:r>
            <a:r>
              <a:rPr lang="en-US" dirty="0"/>
              <a:t>	/&gt;</a:t>
            </a:r>
          </a:p>
        </p:txBody>
      </p:sp>
      <p:pic>
        <p:nvPicPr>
          <p:cNvPr id="1026" name="Picture 2" descr="The Advantages of Pursuing an Ethical Hacking Career | PECB">
            <a:extLst>
              <a:ext uri="{FF2B5EF4-FFF2-40B4-BE49-F238E27FC236}">
                <a16:creationId xmlns:a16="http://schemas.microsoft.com/office/drawing/2014/main" id="{0A019018-5B2C-5F43-A74D-539D07F75B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762"/>
          <a:stretch/>
        </p:blipFill>
        <p:spPr bwMode="auto">
          <a:xfrm>
            <a:off x="0" y="-1"/>
            <a:ext cx="9144000" cy="19158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93435D1-4C28-1E45-9DF4-7A817861B932}"/>
              </a:ext>
            </a:extLst>
          </p:cNvPr>
          <p:cNvSpPr>
            <a:spLocks noGrp="1"/>
          </p:cNvSpPr>
          <p:nvPr>
            <p:ph type="sldNum" sz="quarter" idx="12"/>
          </p:nvPr>
        </p:nvSpPr>
        <p:spPr/>
        <p:txBody>
          <a:bodyPr/>
          <a:lstStyle/>
          <a:p>
            <a:fld id="{86CB4B4D-7CA3-9044-876B-883B54F8677D}" type="slidenum">
              <a:rPr lang="en-NO" smtClean="0"/>
              <a:t>1</a:t>
            </a:fld>
            <a:endParaRPr lang="en-NO"/>
          </a:p>
        </p:txBody>
      </p:sp>
      <p:pic>
        <p:nvPicPr>
          <p:cNvPr id="8" name="Picture 1" descr="Picture 1">
            <a:extLst>
              <a:ext uri="{FF2B5EF4-FFF2-40B4-BE49-F238E27FC236}">
                <a16:creationId xmlns:a16="http://schemas.microsoft.com/office/drawing/2014/main" id="{8EAE2F97-6EBD-A441-8614-E26B4529EE1B}"/>
              </a:ext>
            </a:extLst>
          </p:cNvPr>
          <p:cNvPicPr>
            <a:picLocks noChangeAspect="1"/>
          </p:cNvPicPr>
          <p:nvPr/>
        </p:nvPicPr>
        <p:blipFill>
          <a:blip r:embed="rId3"/>
          <a:stretch>
            <a:fillRect/>
          </a:stretch>
        </p:blipFill>
        <p:spPr>
          <a:xfrm>
            <a:off x="7724510" y="3672729"/>
            <a:ext cx="1333625" cy="1030529"/>
          </a:xfrm>
          <a:prstGeom prst="rect">
            <a:avLst/>
          </a:prstGeom>
          <a:ln w="12700">
            <a:miter lim="400000"/>
          </a:ln>
        </p:spPr>
      </p:pic>
    </p:spTree>
    <p:extLst>
      <p:ext uri="{BB962C8B-B14F-4D97-AF65-F5344CB8AC3E}">
        <p14:creationId xmlns:p14="http://schemas.microsoft.com/office/powerpoint/2010/main" val="378886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nodeType="clickEffect">
                                  <p:stCondLst>
                                    <p:cond delay="0"/>
                                  </p:stCondLst>
                                  <p:childTnLst>
                                    <p:anim calcmode="discrete" valueType="str">
                                      <p:cBhvr override="childStyle">
                                        <p:cTn id="6" dur="2000" fill="hold"/>
                                        <p:tgtEl>
                                          <p:spTgt spid="113">
                                            <p:txEl>
                                              <p:pRg st="3" end="3"/>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F768-124E-9E46-A36D-A5F61234FE0E}"/>
              </a:ext>
            </a:extLst>
          </p:cNvPr>
          <p:cNvSpPr>
            <a:spLocks noGrp="1"/>
          </p:cNvSpPr>
          <p:nvPr>
            <p:ph type="title"/>
          </p:nvPr>
        </p:nvSpPr>
        <p:spPr/>
        <p:txBody>
          <a:bodyPr>
            <a:normAutofit/>
          </a:bodyPr>
          <a:lstStyle/>
          <a:p>
            <a:r>
              <a:rPr lang="en-US" dirty="0">
                <a:solidFill>
                  <a:srgbClr val="002060"/>
                </a:solidFill>
                <a:ea typeface="+mj-lt"/>
                <a:cs typeface="+mj-lt"/>
              </a:rPr>
              <a:t>Classification of </a:t>
            </a:r>
            <a:r>
              <a:rPr lang="en-US" b="1" dirty="0">
                <a:solidFill>
                  <a:srgbClr val="FF0000"/>
                </a:solidFill>
                <a:ea typeface="+mj-lt"/>
                <a:cs typeface="+mj-lt"/>
              </a:rPr>
              <a:t>Security Requirements </a:t>
            </a:r>
            <a:r>
              <a:rPr lang="en-US" dirty="0">
                <a:solidFill>
                  <a:srgbClr val="002060"/>
                </a:solidFill>
                <a:ea typeface="+mj-lt"/>
                <a:cs typeface="+mj-lt"/>
              </a:rPr>
              <a:t>of Software Systems</a:t>
            </a:r>
            <a:endParaRPr lang="en-US" dirty="0"/>
          </a:p>
        </p:txBody>
      </p:sp>
      <p:sp>
        <p:nvSpPr>
          <p:cNvPr id="3" name="Text Placeholder 2">
            <a:extLst>
              <a:ext uri="{FF2B5EF4-FFF2-40B4-BE49-F238E27FC236}">
                <a16:creationId xmlns:a16="http://schemas.microsoft.com/office/drawing/2014/main" id="{6D7DDEEA-3123-D743-985F-FC518E155435}"/>
              </a:ext>
            </a:extLst>
          </p:cNvPr>
          <p:cNvSpPr>
            <a:spLocks noGrp="1"/>
          </p:cNvSpPr>
          <p:nvPr>
            <p:ph type="body" idx="1"/>
          </p:nvPr>
        </p:nvSpPr>
        <p:spPr/>
        <p:txBody>
          <a:bodyPr>
            <a:normAutofit lnSpcReduction="10000"/>
          </a:bodyPr>
          <a:lstStyle/>
          <a:p>
            <a:r>
              <a:rPr lang="en-GB" dirty="0"/>
              <a:t>functional and non-functional requirements</a:t>
            </a:r>
          </a:p>
          <a:p>
            <a:pPr lvl="1"/>
            <a:r>
              <a:rPr lang="en-GB" dirty="0"/>
              <a:t>methods and tools supporting verification, analysis, and design of functional requirements from the early phases of the project</a:t>
            </a:r>
          </a:p>
          <a:p>
            <a:r>
              <a:rPr lang="en-GB" dirty="0"/>
              <a:t>classifications of software requirements has direct impact on </a:t>
            </a:r>
          </a:p>
          <a:p>
            <a:pPr lvl="1"/>
            <a:r>
              <a:rPr lang="en-GB" dirty="0"/>
              <a:t>requirement engineering and software analysis</a:t>
            </a:r>
          </a:p>
          <a:p>
            <a:endParaRPr lang="en-GB" dirty="0"/>
          </a:p>
          <a:p>
            <a:r>
              <a:rPr lang="en-GB" dirty="0"/>
              <a:t>security requirements as non-functional requirements </a:t>
            </a:r>
          </a:p>
          <a:p>
            <a:pPr lvl="1"/>
            <a:r>
              <a:rPr lang="en-GB" dirty="0"/>
              <a:t>security validation and verification are deferred until the test phase with high costs</a:t>
            </a:r>
          </a:p>
          <a:p>
            <a:pPr lvl="1"/>
            <a:r>
              <a:rPr lang="en-GB" dirty="0"/>
              <a:t>isolated security engineering process: extra overhead as a non-standard process and decreases integrity of analysis.</a:t>
            </a:r>
          </a:p>
        </p:txBody>
      </p:sp>
      <p:sp>
        <p:nvSpPr>
          <p:cNvPr id="4" name="Slide Number Placeholder 3">
            <a:extLst>
              <a:ext uri="{FF2B5EF4-FFF2-40B4-BE49-F238E27FC236}">
                <a16:creationId xmlns:a16="http://schemas.microsoft.com/office/drawing/2014/main" id="{CAE4428A-969F-7E4F-8EBA-39AC7B52AC81}"/>
              </a:ext>
            </a:extLst>
          </p:cNvPr>
          <p:cNvSpPr>
            <a:spLocks noGrp="1"/>
          </p:cNvSpPr>
          <p:nvPr>
            <p:ph type="sldNum" sz="quarter" idx="2"/>
          </p:nvPr>
        </p:nvSpPr>
        <p:spPr/>
        <p:txBody>
          <a:bodyPr/>
          <a:lstStyle/>
          <a:p>
            <a:fld id="{86CB4B4D-7CA3-9044-876B-883B54F8677D}" type="slidenum">
              <a:rPr lang="en-NO" smtClean="0"/>
              <a:t>10</a:t>
            </a:fld>
            <a:endParaRPr lang="en-NO"/>
          </a:p>
        </p:txBody>
      </p:sp>
    </p:spTree>
    <p:extLst>
      <p:ext uri="{BB962C8B-B14F-4D97-AF65-F5344CB8AC3E}">
        <p14:creationId xmlns:p14="http://schemas.microsoft.com/office/powerpoint/2010/main" val="20894332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BF6536AC-EAF8-4E60-861F-E6FCAB0AE70F}"/>
              </a:ext>
            </a:extLst>
          </p:cNvPr>
          <p:cNvSpPr txBox="1"/>
          <p:nvPr/>
        </p:nvSpPr>
        <p:spPr>
          <a:xfrm>
            <a:off x="57149" y="2951283"/>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9" name="TextBox 38">
            <a:extLst>
              <a:ext uri="{FF2B5EF4-FFF2-40B4-BE49-F238E27FC236}">
                <a16:creationId xmlns:a16="http://schemas.microsoft.com/office/drawing/2014/main" id="{69A8AD5F-3D5A-4441-886F-662E1F47F308}"/>
              </a:ext>
            </a:extLst>
          </p:cNvPr>
          <p:cNvSpPr txBox="1"/>
          <p:nvPr/>
        </p:nvSpPr>
        <p:spPr>
          <a:xfrm>
            <a:off x="152400" y="276959"/>
            <a:ext cx="284577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0" name="TextBox 39">
            <a:extLst>
              <a:ext uri="{FF2B5EF4-FFF2-40B4-BE49-F238E27FC236}">
                <a16:creationId xmlns:a16="http://schemas.microsoft.com/office/drawing/2014/main" id="{6037541A-4C35-413C-8F9F-4378C34E3420}"/>
              </a:ext>
            </a:extLst>
          </p:cNvPr>
          <p:cNvSpPr txBox="1"/>
          <p:nvPr/>
        </p:nvSpPr>
        <p:spPr>
          <a:xfrm>
            <a:off x="101111" y="1991456"/>
            <a:ext cx="243546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ea typeface="+mj-lt"/>
              <a:cs typeface="+mj-lt"/>
            </a:endParaRPr>
          </a:p>
        </p:txBody>
      </p:sp>
      <p:sp>
        <p:nvSpPr>
          <p:cNvPr id="42" name="TextBox 41">
            <a:extLst>
              <a:ext uri="{FF2B5EF4-FFF2-40B4-BE49-F238E27FC236}">
                <a16:creationId xmlns:a16="http://schemas.microsoft.com/office/drawing/2014/main" id="{F2CC2440-B0DA-4911-A4ED-6717F03C3860}"/>
              </a:ext>
            </a:extLst>
          </p:cNvPr>
          <p:cNvSpPr txBox="1"/>
          <p:nvPr/>
        </p:nvSpPr>
        <p:spPr>
          <a:xfrm>
            <a:off x="101110" y="4160226"/>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4" name="TextBox 43">
            <a:extLst>
              <a:ext uri="{FF2B5EF4-FFF2-40B4-BE49-F238E27FC236}">
                <a16:creationId xmlns:a16="http://schemas.microsoft.com/office/drawing/2014/main" id="{8B96271A-8852-475B-B81A-718160263330}"/>
              </a:ext>
            </a:extLst>
          </p:cNvPr>
          <p:cNvSpPr txBox="1"/>
          <p:nvPr/>
        </p:nvSpPr>
        <p:spPr>
          <a:xfrm>
            <a:off x="152400" y="4497265"/>
            <a:ext cx="27432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7844028E-82CE-684B-BC05-B8453D72E399}"/>
              </a:ext>
            </a:extLst>
          </p:cNvPr>
          <p:cNvSpPr>
            <a:spLocks noGrp="1"/>
          </p:cNvSpPr>
          <p:nvPr>
            <p:ph type="sldNum" sz="quarter" idx="2"/>
          </p:nvPr>
        </p:nvSpPr>
        <p:spPr/>
        <p:txBody>
          <a:bodyPr/>
          <a:lstStyle/>
          <a:p>
            <a:fld id="{86CB4B4D-7CA3-9044-876B-883B54F8677D}" type="slidenum">
              <a:rPr lang="en-NO" smtClean="0"/>
              <a:t>11</a:t>
            </a:fld>
            <a:endParaRPr lang="en-NO"/>
          </a:p>
        </p:txBody>
      </p:sp>
      <p:pic>
        <p:nvPicPr>
          <p:cNvPr id="11" name="Picture 1" descr="Picture 1">
            <a:extLst>
              <a:ext uri="{FF2B5EF4-FFF2-40B4-BE49-F238E27FC236}">
                <a16:creationId xmlns:a16="http://schemas.microsoft.com/office/drawing/2014/main" id="{6D5CB836-F176-1E42-854B-E9B159306318}"/>
              </a:ext>
            </a:extLst>
          </p:cNvPr>
          <p:cNvPicPr>
            <a:picLocks noChangeAspect="1"/>
          </p:cNvPicPr>
          <p:nvPr/>
        </p:nvPicPr>
        <p:blipFill>
          <a:blip r:embed="rId3"/>
          <a:stretch>
            <a:fillRect/>
          </a:stretch>
        </p:blipFill>
        <p:spPr>
          <a:xfrm>
            <a:off x="8109857" y="99778"/>
            <a:ext cx="933238" cy="721139"/>
          </a:xfrm>
          <a:prstGeom prst="rect">
            <a:avLst/>
          </a:prstGeom>
          <a:ln w="12700">
            <a:miter lim="400000"/>
          </a:ln>
        </p:spPr>
      </p:pic>
      <p:sp>
        <p:nvSpPr>
          <p:cNvPr id="12" name="Title 1">
            <a:extLst>
              <a:ext uri="{FF2B5EF4-FFF2-40B4-BE49-F238E27FC236}">
                <a16:creationId xmlns:a16="http://schemas.microsoft.com/office/drawing/2014/main" id="{C90AB57D-25CB-9245-AA3F-4B738377B124}"/>
              </a:ext>
            </a:extLst>
          </p:cNvPr>
          <p:cNvSpPr txBox="1">
            <a:spLocks/>
          </p:cNvSpPr>
          <p:nvPr/>
        </p:nvSpPr>
        <p:spPr>
          <a:xfrm>
            <a:off x="781050" y="4566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Contributions – examples</a:t>
            </a:r>
          </a:p>
        </p:txBody>
      </p:sp>
      <p:pic>
        <p:nvPicPr>
          <p:cNvPr id="13314" name="Picture 2" descr="Being a Contribution in the Dance Learning Process — Ballroom Dance Chicago">
            <a:extLst>
              <a:ext uri="{FF2B5EF4-FFF2-40B4-BE49-F238E27FC236}">
                <a16:creationId xmlns:a16="http://schemas.microsoft.com/office/drawing/2014/main" id="{7D59F219-F13D-3649-AFA6-290094FC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232786" y="2501503"/>
            <a:ext cx="3962400" cy="1551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BF2E2314-99F2-A347-89DC-959062B04799}"/>
              </a:ext>
            </a:extLst>
          </p:cNvPr>
          <p:cNvGraphicFramePr/>
          <p:nvPr>
            <p:extLst>
              <p:ext uri="{D42A27DB-BD31-4B8C-83A1-F6EECF244321}">
                <p14:modId xmlns:p14="http://schemas.microsoft.com/office/powerpoint/2010/main" val="3077683695"/>
              </p:ext>
            </p:extLst>
          </p:nvPr>
        </p:nvGraphicFramePr>
        <p:xfrm>
          <a:off x="1624689" y="1121542"/>
          <a:ext cx="7127422" cy="4359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3502D58-15B0-7C42-B874-98E3346EE1EB}"/>
              </a:ext>
            </a:extLst>
          </p:cNvPr>
          <p:cNvSpPr txBox="1"/>
          <p:nvPr/>
        </p:nvSpPr>
        <p:spPr>
          <a:xfrm>
            <a:off x="1709223" y="1318907"/>
            <a:ext cx="544380" cy="369332"/>
          </a:xfrm>
          <a:prstGeom prst="rect">
            <a:avLst/>
          </a:prstGeom>
          <a:noFill/>
        </p:spPr>
        <p:txBody>
          <a:bodyPr wrap="none" rtlCol="0">
            <a:spAutoFit/>
          </a:bodyPr>
          <a:lstStyle/>
          <a:p>
            <a:r>
              <a:rPr lang="en-US" dirty="0"/>
              <a:t>Std.</a:t>
            </a:r>
          </a:p>
        </p:txBody>
      </p:sp>
      <p:sp>
        <p:nvSpPr>
          <p:cNvPr id="6" name="TextBox 5">
            <a:extLst>
              <a:ext uri="{FF2B5EF4-FFF2-40B4-BE49-F238E27FC236}">
                <a16:creationId xmlns:a16="http://schemas.microsoft.com/office/drawing/2014/main" id="{0ECACD14-6353-E54E-9C8D-D11B2D7425AC}"/>
              </a:ext>
            </a:extLst>
          </p:cNvPr>
          <p:cNvSpPr txBox="1"/>
          <p:nvPr/>
        </p:nvSpPr>
        <p:spPr>
          <a:xfrm>
            <a:off x="2039734" y="1901693"/>
            <a:ext cx="542906" cy="369332"/>
          </a:xfrm>
          <a:prstGeom prst="rect">
            <a:avLst/>
          </a:prstGeom>
          <a:noFill/>
        </p:spPr>
        <p:txBody>
          <a:bodyPr wrap="none" rtlCol="0">
            <a:spAutoFit/>
          </a:bodyPr>
          <a:lstStyle/>
          <a:p>
            <a:r>
              <a:rPr lang="en-US" dirty="0"/>
              <a:t>Vul.</a:t>
            </a:r>
          </a:p>
        </p:txBody>
      </p:sp>
      <p:sp>
        <p:nvSpPr>
          <p:cNvPr id="7" name="TextBox 6">
            <a:extLst>
              <a:ext uri="{FF2B5EF4-FFF2-40B4-BE49-F238E27FC236}">
                <a16:creationId xmlns:a16="http://schemas.microsoft.com/office/drawing/2014/main" id="{7595E56E-105C-334D-ADAD-49377C129AE1}"/>
              </a:ext>
            </a:extLst>
          </p:cNvPr>
          <p:cNvSpPr txBox="1"/>
          <p:nvPr/>
        </p:nvSpPr>
        <p:spPr>
          <a:xfrm>
            <a:off x="2206352" y="2531977"/>
            <a:ext cx="515719" cy="369332"/>
          </a:xfrm>
          <a:prstGeom prst="rect">
            <a:avLst/>
          </a:prstGeom>
          <a:noFill/>
        </p:spPr>
        <p:txBody>
          <a:bodyPr wrap="none" rtlCol="0">
            <a:spAutoFit/>
          </a:bodyPr>
          <a:lstStyle/>
          <a:p>
            <a:r>
              <a:rPr lang="en-US" dirty="0" err="1"/>
              <a:t>Srv</a:t>
            </a:r>
            <a:r>
              <a:rPr lang="en-US" dirty="0"/>
              <a:t>.</a:t>
            </a:r>
          </a:p>
        </p:txBody>
      </p:sp>
      <p:sp>
        <p:nvSpPr>
          <p:cNvPr id="8" name="TextBox 7">
            <a:extLst>
              <a:ext uri="{FF2B5EF4-FFF2-40B4-BE49-F238E27FC236}">
                <a16:creationId xmlns:a16="http://schemas.microsoft.com/office/drawing/2014/main" id="{9624903F-F167-8548-BC53-E5AFE47F96FB}"/>
              </a:ext>
            </a:extLst>
          </p:cNvPr>
          <p:cNvSpPr txBox="1"/>
          <p:nvPr/>
        </p:nvSpPr>
        <p:spPr>
          <a:xfrm>
            <a:off x="2282070" y="3120559"/>
            <a:ext cx="576183" cy="369332"/>
          </a:xfrm>
          <a:prstGeom prst="rect">
            <a:avLst/>
          </a:prstGeom>
          <a:noFill/>
        </p:spPr>
        <p:txBody>
          <a:bodyPr wrap="none" rtlCol="0">
            <a:spAutoFit/>
          </a:bodyPr>
          <a:lstStyle/>
          <a:p>
            <a:r>
              <a:rPr lang="en-US" dirty="0"/>
              <a:t>Det.</a:t>
            </a:r>
          </a:p>
        </p:txBody>
      </p:sp>
      <p:sp>
        <p:nvSpPr>
          <p:cNvPr id="9" name="TextBox 8">
            <a:extLst>
              <a:ext uri="{FF2B5EF4-FFF2-40B4-BE49-F238E27FC236}">
                <a16:creationId xmlns:a16="http://schemas.microsoft.com/office/drawing/2014/main" id="{E14DFBE0-1E0E-2443-8858-E404D58FFB35}"/>
              </a:ext>
            </a:extLst>
          </p:cNvPr>
          <p:cNvSpPr txBox="1"/>
          <p:nvPr/>
        </p:nvSpPr>
        <p:spPr>
          <a:xfrm>
            <a:off x="2162673" y="3687313"/>
            <a:ext cx="637675" cy="369332"/>
          </a:xfrm>
          <a:prstGeom prst="rect">
            <a:avLst/>
          </a:prstGeom>
          <a:noFill/>
        </p:spPr>
        <p:txBody>
          <a:bodyPr wrap="none" rtlCol="0">
            <a:spAutoFit/>
          </a:bodyPr>
          <a:lstStyle/>
          <a:p>
            <a:r>
              <a:rPr lang="en-US" dirty="0"/>
              <a:t>Prev.</a:t>
            </a:r>
          </a:p>
        </p:txBody>
      </p:sp>
      <p:sp>
        <p:nvSpPr>
          <p:cNvPr id="10" name="TextBox 9">
            <a:extLst>
              <a:ext uri="{FF2B5EF4-FFF2-40B4-BE49-F238E27FC236}">
                <a16:creationId xmlns:a16="http://schemas.microsoft.com/office/drawing/2014/main" id="{5C9F4798-FC7C-C546-BD36-211047CEE627}"/>
              </a:ext>
            </a:extLst>
          </p:cNvPr>
          <p:cNvSpPr txBox="1"/>
          <p:nvPr/>
        </p:nvSpPr>
        <p:spPr>
          <a:xfrm>
            <a:off x="1614906" y="4945190"/>
            <a:ext cx="690382" cy="369332"/>
          </a:xfrm>
          <a:prstGeom prst="rect">
            <a:avLst/>
          </a:prstGeom>
          <a:noFill/>
        </p:spPr>
        <p:txBody>
          <a:bodyPr wrap="none" rtlCol="0">
            <a:spAutoFit/>
          </a:bodyPr>
          <a:lstStyle/>
          <a:p>
            <a:r>
              <a:rPr lang="en-US" dirty="0"/>
              <a:t>Resp.</a:t>
            </a:r>
          </a:p>
        </p:txBody>
      </p:sp>
      <p:sp>
        <p:nvSpPr>
          <p:cNvPr id="13" name="TextBox 12">
            <a:extLst>
              <a:ext uri="{FF2B5EF4-FFF2-40B4-BE49-F238E27FC236}">
                <a16:creationId xmlns:a16="http://schemas.microsoft.com/office/drawing/2014/main" id="{BA22A939-2898-AF4B-8E9D-BAF512D57250}"/>
              </a:ext>
            </a:extLst>
          </p:cNvPr>
          <p:cNvSpPr txBox="1"/>
          <p:nvPr/>
        </p:nvSpPr>
        <p:spPr>
          <a:xfrm>
            <a:off x="1965476" y="4291285"/>
            <a:ext cx="526298" cy="369332"/>
          </a:xfrm>
          <a:prstGeom prst="rect">
            <a:avLst/>
          </a:prstGeom>
          <a:noFill/>
        </p:spPr>
        <p:txBody>
          <a:bodyPr wrap="none" rtlCol="0">
            <a:spAutoFit/>
          </a:bodyPr>
          <a:lstStyle/>
          <a:p>
            <a:r>
              <a:rPr lang="en-US" dirty="0" err="1"/>
              <a:t>Trg</a:t>
            </a:r>
            <a:r>
              <a:rPr lang="en-US" dirty="0"/>
              <a:t>.</a:t>
            </a:r>
          </a:p>
        </p:txBody>
      </p:sp>
    </p:spTree>
    <p:extLst>
      <p:ext uri="{BB962C8B-B14F-4D97-AF65-F5344CB8AC3E}">
        <p14:creationId xmlns:p14="http://schemas.microsoft.com/office/powerpoint/2010/main" val="2775126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1" nodeType="clickEffect">
                                  <p:stCondLst>
                                    <p:cond delay="0"/>
                                  </p:stCondLst>
                                  <p:childTnLst>
                                    <p:animClr clrSpc="rgb" dir="cw">
                                      <p:cBhvr>
                                        <p:cTn id="6" dur="2000" fill="hold"/>
                                        <p:tgtEl>
                                          <p:spTgt spid="4">
                                            <p:graphicEl>
                                              <a:dgm id="{704C1518-229C-FE4A-A624-3E88B689C75B}"/>
                                            </p:graphicEl>
                                          </p:spTgt>
                                        </p:tgtEl>
                                        <p:attrNameLst>
                                          <p:attrName>fillcolor</p:attrName>
                                        </p:attrNameLst>
                                      </p:cBhvr>
                                      <p:to>
                                        <a:schemeClr val="accent2"/>
                                      </p:to>
                                    </p:animClr>
                                    <p:set>
                                      <p:cBhvr>
                                        <p:cTn id="7" dur="2000" fill="hold"/>
                                        <p:tgtEl>
                                          <p:spTgt spid="4">
                                            <p:graphicEl>
                                              <a:dgm id="{704C1518-229C-FE4A-A624-3E88B689C75B}"/>
                                            </p:graphicEl>
                                          </p:spTgt>
                                        </p:tgtEl>
                                        <p:attrNameLst>
                                          <p:attrName>fill.type</p:attrName>
                                        </p:attrNameLst>
                                      </p:cBhvr>
                                      <p:to>
                                        <p:strVal val="solid"/>
                                      </p:to>
                                    </p:set>
                                    <p:set>
                                      <p:cBhvr>
                                        <p:cTn id="8" dur="2000" fill="hold"/>
                                        <p:tgtEl>
                                          <p:spTgt spid="4">
                                            <p:graphicEl>
                                              <a:dgm id="{704C1518-229C-FE4A-A624-3E88B689C75B}"/>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0732-6D1A-4B7C-B12B-9CAA0A542E77}"/>
              </a:ext>
            </a:extLst>
          </p:cNvPr>
          <p:cNvSpPr>
            <a:spLocks noGrp="1"/>
          </p:cNvSpPr>
          <p:nvPr>
            <p:ph type="title"/>
          </p:nvPr>
        </p:nvSpPr>
        <p:spPr/>
        <p:txBody>
          <a:bodyPr/>
          <a:lstStyle/>
          <a:p>
            <a:r>
              <a:rPr lang="en-US" dirty="0">
                <a:ea typeface="+mj-lt"/>
                <a:cs typeface="+mj-lt"/>
              </a:rPr>
              <a:t>IAVS- Intelligent Active Network Vulnerability Scanner</a:t>
            </a:r>
            <a:endParaRPr lang="en-US" dirty="0"/>
          </a:p>
        </p:txBody>
      </p:sp>
      <p:sp>
        <p:nvSpPr>
          <p:cNvPr id="3" name="Text Placeholder 2">
            <a:extLst>
              <a:ext uri="{FF2B5EF4-FFF2-40B4-BE49-F238E27FC236}">
                <a16:creationId xmlns:a16="http://schemas.microsoft.com/office/drawing/2014/main" id="{F338105F-1E4A-4471-B05B-9E5FCCEFB3D3}"/>
              </a:ext>
            </a:extLst>
          </p:cNvPr>
          <p:cNvSpPr>
            <a:spLocks noGrp="1"/>
          </p:cNvSpPr>
          <p:nvPr>
            <p:ph type="body" idx="1"/>
          </p:nvPr>
        </p:nvSpPr>
        <p:spPr/>
        <p:txBody>
          <a:bodyPr vert="horz" lIns="91440" tIns="45720" rIns="91440" bIns="45720" rtlCol="0" anchor="t">
            <a:normAutofit fontScale="85000" lnSpcReduction="20000"/>
          </a:bodyPr>
          <a:lstStyle/>
          <a:p>
            <a:r>
              <a:rPr lang="en-US" dirty="0">
                <a:ea typeface="+mn-lt"/>
                <a:cs typeface="+mn-lt"/>
              </a:rPr>
              <a:t>Three major phases</a:t>
            </a:r>
            <a:endParaRPr lang="en-US" dirty="0">
              <a:cs typeface="Calibri" panose="020F0502020204030204"/>
            </a:endParaRPr>
          </a:p>
          <a:p>
            <a:endParaRPr lang="en-US" dirty="0"/>
          </a:p>
          <a:p>
            <a:pPr marL="0" indent="0">
              <a:buNone/>
            </a:pPr>
            <a:br>
              <a:rPr lang="en-US" dirty="0"/>
            </a:br>
            <a:endParaRPr lang="en-US" dirty="0"/>
          </a:p>
          <a:p>
            <a:r>
              <a:rPr lang="en-US" dirty="0">
                <a:ea typeface="+mn-lt"/>
                <a:cs typeface="+mn-lt"/>
              </a:rPr>
              <a:t>Three Major challenges</a:t>
            </a:r>
            <a:endParaRPr lang="en-US" dirty="0"/>
          </a:p>
          <a:p>
            <a:pPr lvl="1"/>
            <a:r>
              <a:rPr lang="en-US" dirty="0">
                <a:ea typeface="+mn-lt"/>
                <a:cs typeface="+mn-lt"/>
              </a:rPr>
              <a:t> Wasting network resources</a:t>
            </a:r>
            <a:endParaRPr lang="en-US" dirty="0">
              <a:cs typeface="Calibri"/>
            </a:endParaRPr>
          </a:p>
          <a:p>
            <a:pPr lvl="1"/>
            <a:r>
              <a:rPr lang="en-US" dirty="0">
                <a:ea typeface="+mn-lt"/>
                <a:cs typeface="+mn-lt"/>
              </a:rPr>
              <a:t> Triggering target networks defense systems</a:t>
            </a:r>
            <a:endParaRPr lang="en-US" dirty="0">
              <a:cs typeface="Calibri"/>
            </a:endParaRPr>
          </a:p>
          <a:p>
            <a:pPr lvl="1"/>
            <a:r>
              <a:rPr lang="en-US" dirty="0">
                <a:ea typeface="+mn-lt"/>
                <a:cs typeface="+mn-lt"/>
              </a:rPr>
              <a:t> Heavy reliance on experts</a:t>
            </a:r>
            <a:endParaRPr lang="en-US" dirty="0">
              <a:cs typeface="Calibri"/>
            </a:endParaRPr>
          </a:p>
          <a:p>
            <a:r>
              <a:rPr lang="en-US" dirty="0">
                <a:ea typeface="+mn-lt"/>
                <a:cs typeface="+mn-lt"/>
              </a:rPr>
              <a:t> IAVS intelligently prioritizes the exploit codes based on attack experiences in the same network</a:t>
            </a:r>
            <a:endParaRPr lang="en-US" dirty="0">
              <a:cs typeface="Calibri"/>
            </a:endParaRPr>
          </a:p>
          <a:p>
            <a:pPr lvl="1"/>
            <a:r>
              <a:rPr lang="en-US" dirty="0">
                <a:ea typeface="+mn-lt"/>
                <a:cs typeface="+mn-lt"/>
              </a:rPr>
              <a:t> Decreasing dependency to Cybersecurity experts</a:t>
            </a:r>
            <a:endParaRPr lang="en-US" dirty="0">
              <a:cs typeface="Calibri"/>
            </a:endParaRPr>
          </a:p>
          <a:p>
            <a:pPr lvl="1"/>
            <a:r>
              <a:rPr lang="en-US" dirty="0">
                <a:ea typeface="+mn-lt"/>
                <a:cs typeface="+mn-lt"/>
              </a:rPr>
              <a:t> Increasing the efficiency in identifying vulnerable machines</a:t>
            </a:r>
            <a:endParaRPr lang="en-US" dirty="0">
              <a:cs typeface="Calibri"/>
            </a:endParaRPr>
          </a:p>
          <a:p>
            <a:pPr lvl="1"/>
            <a:r>
              <a:rPr lang="en-US" dirty="0">
                <a:ea typeface="+mn-lt"/>
                <a:cs typeface="+mn-lt"/>
              </a:rPr>
              <a:t> Running the identification phase and the attack phase interleaving</a:t>
            </a:r>
            <a:endParaRPr lang="en-US" dirty="0">
              <a:cs typeface="Calibri"/>
            </a:endParaRPr>
          </a:p>
          <a:p>
            <a:pPr lvl="1"/>
            <a:r>
              <a:rPr lang="en-US" dirty="0">
                <a:ea typeface="+mn-lt"/>
                <a:cs typeface="+mn-lt"/>
              </a:rPr>
              <a:t> 37% reduction of unsuccessful execution of exploits</a:t>
            </a:r>
            <a:endParaRPr lang="en-US" dirty="0">
              <a:cs typeface="Calibri"/>
            </a:endParaRPr>
          </a:p>
          <a:p>
            <a:endParaRPr lang="en-US" dirty="0">
              <a:cs typeface="Calibri"/>
            </a:endParaRPr>
          </a:p>
        </p:txBody>
      </p:sp>
      <p:sp>
        <p:nvSpPr>
          <p:cNvPr id="4" name="Slide Number Placeholder 3">
            <a:extLst>
              <a:ext uri="{FF2B5EF4-FFF2-40B4-BE49-F238E27FC236}">
                <a16:creationId xmlns:a16="http://schemas.microsoft.com/office/drawing/2014/main" id="{9C56C49D-2CED-4F09-BDAD-191CD6249465}"/>
              </a:ext>
            </a:extLst>
          </p:cNvPr>
          <p:cNvSpPr>
            <a:spLocks noGrp="1"/>
          </p:cNvSpPr>
          <p:nvPr>
            <p:ph type="sldNum" sz="quarter" idx="2"/>
          </p:nvPr>
        </p:nvSpPr>
        <p:spPr/>
        <p:txBody>
          <a:bodyPr/>
          <a:lstStyle/>
          <a:p>
            <a:fld id="{86CB4B4D-7CA3-9044-876B-883B54F8677D}" type="slidenum">
              <a:rPr lang="en-US"/>
              <a:t>12</a:t>
            </a:fld>
            <a:endParaRPr lang="en-US"/>
          </a:p>
        </p:txBody>
      </p:sp>
      <p:pic>
        <p:nvPicPr>
          <p:cNvPr id="8" name="Picture 7" descr="Picture 1">
            <a:extLst>
              <a:ext uri="{FF2B5EF4-FFF2-40B4-BE49-F238E27FC236}">
                <a16:creationId xmlns:a16="http://schemas.microsoft.com/office/drawing/2014/main" id="{3E31D975-2EB9-4009-8D08-A8489931CAE9}"/>
              </a:ext>
            </a:extLst>
          </p:cNvPr>
          <p:cNvPicPr>
            <a:picLocks noChangeAspect="1"/>
          </p:cNvPicPr>
          <p:nvPr/>
        </p:nvPicPr>
        <p:blipFill>
          <a:blip r:embed="rId2"/>
          <a:stretch>
            <a:fillRect/>
          </a:stretch>
        </p:blipFill>
        <p:spPr>
          <a:xfrm>
            <a:off x="8109857" y="99778"/>
            <a:ext cx="933238" cy="721139"/>
          </a:xfrm>
          <a:prstGeom prst="rect">
            <a:avLst/>
          </a:prstGeom>
          <a:ln w="12700">
            <a:miter lim="400000"/>
          </a:ln>
        </p:spPr>
      </p:pic>
      <p:graphicFrame>
        <p:nvGraphicFramePr>
          <p:cNvPr id="7" name="Diagram 6">
            <a:extLst>
              <a:ext uri="{FF2B5EF4-FFF2-40B4-BE49-F238E27FC236}">
                <a16:creationId xmlns:a16="http://schemas.microsoft.com/office/drawing/2014/main" id="{137E5CFD-549F-3D48-A00F-A4D2659D2FC0}"/>
              </a:ext>
            </a:extLst>
          </p:cNvPr>
          <p:cNvGraphicFramePr/>
          <p:nvPr>
            <p:extLst>
              <p:ext uri="{D42A27DB-BD31-4B8C-83A1-F6EECF244321}">
                <p14:modId xmlns:p14="http://schemas.microsoft.com/office/powerpoint/2010/main" val="3768343349"/>
              </p:ext>
            </p:extLst>
          </p:nvPr>
        </p:nvGraphicFramePr>
        <p:xfrm>
          <a:off x="1388033" y="597107"/>
          <a:ext cx="6672820" cy="3427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39978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BF6536AC-EAF8-4E60-861F-E6FCAB0AE70F}"/>
              </a:ext>
            </a:extLst>
          </p:cNvPr>
          <p:cNvSpPr txBox="1"/>
          <p:nvPr/>
        </p:nvSpPr>
        <p:spPr>
          <a:xfrm>
            <a:off x="57149" y="2951283"/>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9" name="TextBox 38">
            <a:extLst>
              <a:ext uri="{FF2B5EF4-FFF2-40B4-BE49-F238E27FC236}">
                <a16:creationId xmlns:a16="http://schemas.microsoft.com/office/drawing/2014/main" id="{69A8AD5F-3D5A-4441-886F-662E1F47F308}"/>
              </a:ext>
            </a:extLst>
          </p:cNvPr>
          <p:cNvSpPr txBox="1"/>
          <p:nvPr/>
        </p:nvSpPr>
        <p:spPr>
          <a:xfrm>
            <a:off x="152400" y="276959"/>
            <a:ext cx="284577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0" name="TextBox 39">
            <a:extLst>
              <a:ext uri="{FF2B5EF4-FFF2-40B4-BE49-F238E27FC236}">
                <a16:creationId xmlns:a16="http://schemas.microsoft.com/office/drawing/2014/main" id="{6037541A-4C35-413C-8F9F-4378C34E3420}"/>
              </a:ext>
            </a:extLst>
          </p:cNvPr>
          <p:cNvSpPr txBox="1"/>
          <p:nvPr/>
        </p:nvSpPr>
        <p:spPr>
          <a:xfrm>
            <a:off x="101111" y="1991456"/>
            <a:ext cx="243546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ea typeface="+mj-lt"/>
              <a:cs typeface="+mj-lt"/>
            </a:endParaRPr>
          </a:p>
        </p:txBody>
      </p:sp>
      <p:sp>
        <p:nvSpPr>
          <p:cNvPr id="42" name="TextBox 41">
            <a:extLst>
              <a:ext uri="{FF2B5EF4-FFF2-40B4-BE49-F238E27FC236}">
                <a16:creationId xmlns:a16="http://schemas.microsoft.com/office/drawing/2014/main" id="{F2CC2440-B0DA-4911-A4ED-6717F03C3860}"/>
              </a:ext>
            </a:extLst>
          </p:cNvPr>
          <p:cNvSpPr txBox="1"/>
          <p:nvPr/>
        </p:nvSpPr>
        <p:spPr>
          <a:xfrm>
            <a:off x="101110" y="4160226"/>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4" name="TextBox 43">
            <a:extLst>
              <a:ext uri="{FF2B5EF4-FFF2-40B4-BE49-F238E27FC236}">
                <a16:creationId xmlns:a16="http://schemas.microsoft.com/office/drawing/2014/main" id="{8B96271A-8852-475B-B81A-718160263330}"/>
              </a:ext>
            </a:extLst>
          </p:cNvPr>
          <p:cNvSpPr txBox="1"/>
          <p:nvPr/>
        </p:nvSpPr>
        <p:spPr>
          <a:xfrm>
            <a:off x="152400" y="4497265"/>
            <a:ext cx="27432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7844028E-82CE-684B-BC05-B8453D72E399}"/>
              </a:ext>
            </a:extLst>
          </p:cNvPr>
          <p:cNvSpPr>
            <a:spLocks noGrp="1"/>
          </p:cNvSpPr>
          <p:nvPr>
            <p:ph type="sldNum" sz="quarter" idx="2"/>
          </p:nvPr>
        </p:nvSpPr>
        <p:spPr/>
        <p:txBody>
          <a:bodyPr/>
          <a:lstStyle/>
          <a:p>
            <a:fld id="{86CB4B4D-7CA3-9044-876B-883B54F8677D}" type="slidenum">
              <a:rPr lang="en-NO" smtClean="0"/>
              <a:t>13</a:t>
            </a:fld>
            <a:endParaRPr lang="en-NO"/>
          </a:p>
        </p:txBody>
      </p:sp>
      <p:pic>
        <p:nvPicPr>
          <p:cNvPr id="11" name="Picture 1" descr="Picture 1">
            <a:extLst>
              <a:ext uri="{FF2B5EF4-FFF2-40B4-BE49-F238E27FC236}">
                <a16:creationId xmlns:a16="http://schemas.microsoft.com/office/drawing/2014/main" id="{6D5CB836-F176-1E42-854B-E9B159306318}"/>
              </a:ext>
            </a:extLst>
          </p:cNvPr>
          <p:cNvPicPr>
            <a:picLocks noChangeAspect="1"/>
          </p:cNvPicPr>
          <p:nvPr/>
        </p:nvPicPr>
        <p:blipFill>
          <a:blip r:embed="rId3"/>
          <a:stretch>
            <a:fillRect/>
          </a:stretch>
        </p:blipFill>
        <p:spPr>
          <a:xfrm>
            <a:off x="8109857" y="99778"/>
            <a:ext cx="933238" cy="721139"/>
          </a:xfrm>
          <a:prstGeom prst="rect">
            <a:avLst/>
          </a:prstGeom>
          <a:ln w="12700">
            <a:miter lim="400000"/>
          </a:ln>
        </p:spPr>
      </p:pic>
      <p:sp>
        <p:nvSpPr>
          <p:cNvPr id="12" name="Title 1">
            <a:extLst>
              <a:ext uri="{FF2B5EF4-FFF2-40B4-BE49-F238E27FC236}">
                <a16:creationId xmlns:a16="http://schemas.microsoft.com/office/drawing/2014/main" id="{C90AB57D-25CB-9245-AA3F-4B738377B124}"/>
              </a:ext>
            </a:extLst>
          </p:cNvPr>
          <p:cNvSpPr txBox="1">
            <a:spLocks/>
          </p:cNvSpPr>
          <p:nvPr/>
        </p:nvSpPr>
        <p:spPr>
          <a:xfrm>
            <a:off x="781050" y="4566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Contributions – examples</a:t>
            </a:r>
          </a:p>
        </p:txBody>
      </p:sp>
      <p:pic>
        <p:nvPicPr>
          <p:cNvPr id="13314" name="Picture 2" descr="Being a Contribution in the Dance Learning Process — Ballroom Dance Chicago">
            <a:extLst>
              <a:ext uri="{FF2B5EF4-FFF2-40B4-BE49-F238E27FC236}">
                <a16:creationId xmlns:a16="http://schemas.microsoft.com/office/drawing/2014/main" id="{7D59F219-F13D-3649-AFA6-290094FC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232786" y="2501503"/>
            <a:ext cx="3962400" cy="1551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BF2E2314-99F2-A347-89DC-959062B04799}"/>
              </a:ext>
            </a:extLst>
          </p:cNvPr>
          <p:cNvGraphicFramePr/>
          <p:nvPr>
            <p:extLst>
              <p:ext uri="{D42A27DB-BD31-4B8C-83A1-F6EECF244321}">
                <p14:modId xmlns:p14="http://schemas.microsoft.com/office/powerpoint/2010/main" val="1221807160"/>
              </p:ext>
            </p:extLst>
          </p:nvPr>
        </p:nvGraphicFramePr>
        <p:xfrm>
          <a:off x="1624689" y="1121542"/>
          <a:ext cx="7127422" cy="4359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3502D58-15B0-7C42-B874-98E3346EE1EB}"/>
              </a:ext>
            </a:extLst>
          </p:cNvPr>
          <p:cNvSpPr txBox="1"/>
          <p:nvPr/>
        </p:nvSpPr>
        <p:spPr>
          <a:xfrm>
            <a:off x="1709223" y="1318907"/>
            <a:ext cx="544380" cy="369332"/>
          </a:xfrm>
          <a:prstGeom prst="rect">
            <a:avLst/>
          </a:prstGeom>
          <a:noFill/>
        </p:spPr>
        <p:txBody>
          <a:bodyPr wrap="none" rtlCol="0">
            <a:spAutoFit/>
          </a:bodyPr>
          <a:lstStyle/>
          <a:p>
            <a:r>
              <a:rPr lang="en-US" dirty="0"/>
              <a:t>Std.</a:t>
            </a:r>
          </a:p>
        </p:txBody>
      </p:sp>
      <p:sp>
        <p:nvSpPr>
          <p:cNvPr id="6" name="TextBox 5">
            <a:extLst>
              <a:ext uri="{FF2B5EF4-FFF2-40B4-BE49-F238E27FC236}">
                <a16:creationId xmlns:a16="http://schemas.microsoft.com/office/drawing/2014/main" id="{0ECACD14-6353-E54E-9C8D-D11B2D7425AC}"/>
              </a:ext>
            </a:extLst>
          </p:cNvPr>
          <p:cNvSpPr txBox="1"/>
          <p:nvPr/>
        </p:nvSpPr>
        <p:spPr>
          <a:xfrm>
            <a:off x="2039734" y="1901693"/>
            <a:ext cx="542906" cy="369332"/>
          </a:xfrm>
          <a:prstGeom prst="rect">
            <a:avLst/>
          </a:prstGeom>
          <a:noFill/>
        </p:spPr>
        <p:txBody>
          <a:bodyPr wrap="none" rtlCol="0">
            <a:spAutoFit/>
          </a:bodyPr>
          <a:lstStyle/>
          <a:p>
            <a:r>
              <a:rPr lang="en-US" dirty="0"/>
              <a:t>Vul.</a:t>
            </a:r>
          </a:p>
        </p:txBody>
      </p:sp>
      <p:sp>
        <p:nvSpPr>
          <p:cNvPr id="7" name="TextBox 6">
            <a:extLst>
              <a:ext uri="{FF2B5EF4-FFF2-40B4-BE49-F238E27FC236}">
                <a16:creationId xmlns:a16="http://schemas.microsoft.com/office/drawing/2014/main" id="{7595E56E-105C-334D-ADAD-49377C129AE1}"/>
              </a:ext>
            </a:extLst>
          </p:cNvPr>
          <p:cNvSpPr txBox="1"/>
          <p:nvPr/>
        </p:nvSpPr>
        <p:spPr>
          <a:xfrm>
            <a:off x="2206352" y="2531977"/>
            <a:ext cx="515719" cy="369332"/>
          </a:xfrm>
          <a:prstGeom prst="rect">
            <a:avLst/>
          </a:prstGeom>
          <a:noFill/>
        </p:spPr>
        <p:txBody>
          <a:bodyPr wrap="none" rtlCol="0">
            <a:spAutoFit/>
          </a:bodyPr>
          <a:lstStyle/>
          <a:p>
            <a:r>
              <a:rPr lang="en-US" dirty="0" err="1"/>
              <a:t>Srv</a:t>
            </a:r>
            <a:r>
              <a:rPr lang="en-US" dirty="0"/>
              <a:t>.</a:t>
            </a:r>
          </a:p>
        </p:txBody>
      </p:sp>
      <p:sp>
        <p:nvSpPr>
          <p:cNvPr id="8" name="TextBox 7">
            <a:extLst>
              <a:ext uri="{FF2B5EF4-FFF2-40B4-BE49-F238E27FC236}">
                <a16:creationId xmlns:a16="http://schemas.microsoft.com/office/drawing/2014/main" id="{9624903F-F167-8548-BC53-E5AFE47F96FB}"/>
              </a:ext>
            </a:extLst>
          </p:cNvPr>
          <p:cNvSpPr txBox="1"/>
          <p:nvPr/>
        </p:nvSpPr>
        <p:spPr>
          <a:xfrm>
            <a:off x="2282070" y="3120559"/>
            <a:ext cx="576183" cy="369332"/>
          </a:xfrm>
          <a:prstGeom prst="rect">
            <a:avLst/>
          </a:prstGeom>
          <a:noFill/>
        </p:spPr>
        <p:txBody>
          <a:bodyPr wrap="none" rtlCol="0">
            <a:spAutoFit/>
          </a:bodyPr>
          <a:lstStyle/>
          <a:p>
            <a:r>
              <a:rPr lang="en-US" dirty="0"/>
              <a:t>Det.</a:t>
            </a:r>
          </a:p>
        </p:txBody>
      </p:sp>
      <p:sp>
        <p:nvSpPr>
          <p:cNvPr id="9" name="TextBox 8">
            <a:extLst>
              <a:ext uri="{FF2B5EF4-FFF2-40B4-BE49-F238E27FC236}">
                <a16:creationId xmlns:a16="http://schemas.microsoft.com/office/drawing/2014/main" id="{E14DFBE0-1E0E-2443-8858-E404D58FFB35}"/>
              </a:ext>
            </a:extLst>
          </p:cNvPr>
          <p:cNvSpPr txBox="1"/>
          <p:nvPr/>
        </p:nvSpPr>
        <p:spPr>
          <a:xfrm>
            <a:off x="2162673" y="3687313"/>
            <a:ext cx="637675" cy="369332"/>
          </a:xfrm>
          <a:prstGeom prst="rect">
            <a:avLst/>
          </a:prstGeom>
          <a:noFill/>
        </p:spPr>
        <p:txBody>
          <a:bodyPr wrap="none" rtlCol="0">
            <a:spAutoFit/>
          </a:bodyPr>
          <a:lstStyle/>
          <a:p>
            <a:r>
              <a:rPr lang="en-US" dirty="0"/>
              <a:t>Prev.</a:t>
            </a:r>
          </a:p>
        </p:txBody>
      </p:sp>
      <p:sp>
        <p:nvSpPr>
          <p:cNvPr id="10" name="TextBox 9">
            <a:extLst>
              <a:ext uri="{FF2B5EF4-FFF2-40B4-BE49-F238E27FC236}">
                <a16:creationId xmlns:a16="http://schemas.microsoft.com/office/drawing/2014/main" id="{5C9F4798-FC7C-C546-BD36-211047CEE627}"/>
              </a:ext>
            </a:extLst>
          </p:cNvPr>
          <p:cNvSpPr txBox="1"/>
          <p:nvPr/>
        </p:nvSpPr>
        <p:spPr>
          <a:xfrm>
            <a:off x="1614906" y="4945190"/>
            <a:ext cx="690382" cy="369332"/>
          </a:xfrm>
          <a:prstGeom prst="rect">
            <a:avLst/>
          </a:prstGeom>
          <a:noFill/>
        </p:spPr>
        <p:txBody>
          <a:bodyPr wrap="none" rtlCol="0">
            <a:spAutoFit/>
          </a:bodyPr>
          <a:lstStyle/>
          <a:p>
            <a:r>
              <a:rPr lang="en-US" dirty="0"/>
              <a:t>Resp.</a:t>
            </a:r>
          </a:p>
        </p:txBody>
      </p:sp>
      <p:sp>
        <p:nvSpPr>
          <p:cNvPr id="13" name="TextBox 12">
            <a:extLst>
              <a:ext uri="{FF2B5EF4-FFF2-40B4-BE49-F238E27FC236}">
                <a16:creationId xmlns:a16="http://schemas.microsoft.com/office/drawing/2014/main" id="{BA22A939-2898-AF4B-8E9D-BAF512D57250}"/>
              </a:ext>
            </a:extLst>
          </p:cNvPr>
          <p:cNvSpPr txBox="1"/>
          <p:nvPr/>
        </p:nvSpPr>
        <p:spPr>
          <a:xfrm>
            <a:off x="1965476" y="4291285"/>
            <a:ext cx="526298" cy="369332"/>
          </a:xfrm>
          <a:prstGeom prst="rect">
            <a:avLst/>
          </a:prstGeom>
          <a:noFill/>
        </p:spPr>
        <p:txBody>
          <a:bodyPr wrap="none" rtlCol="0">
            <a:spAutoFit/>
          </a:bodyPr>
          <a:lstStyle/>
          <a:p>
            <a:r>
              <a:rPr lang="en-US" dirty="0" err="1"/>
              <a:t>Trg</a:t>
            </a:r>
            <a:r>
              <a:rPr lang="en-US" dirty="0"/>
              <a:t>.</a:t>
            </a:r>
          </a:p>
        </p:txBody>
      </p:sp>
    </p:spTree>
    <p:extLst>
      <p:ext uri="{BB962C8B-B14F-4D97-AF65-F5344CB8AC3E}">
        <p14:creationId xmlns:p14="http://schemas.microsoft.com/office/powerpoint/2010/main" val="3409023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1" nodeType="withEffect">
                                  <p:stCondLst>
                                    <p:cond delay="0"/>
                                  </p:stCondLst>
                                  <p:childTnLst>
                                    <p:animClr clrSpc="rgb" dir="cw">
                                      <p:cBhvr>
                                        <p:cTn id="6" dur="2000" fill="hold"/>
                                        <p:tgtEl>
                                          <p:spTgt spid="4">
                                            <p:graphicEl>
                                              <a:dgm id="{744C3CE6-6E57-EF44-8C4D-9EEDD4D26C28}"/>
                                            </p:graphicEl>
                                          </p:spTgt>
                                        </p:tgtEl>
                                        <p:attrNameLst>
                                          <p:attrName>fillcolor</p:attrName>
                                        </p:attrNameLst>
                                      </p:cBhvr>
                                      <p:to>
                                        <a:schemeClr val="accent2"/>
                                      </p:to>
                                    </p:animClr>
                                    <p:set>
                                      <p:cBhvr>
                                        <p:cTn id="7" dur="2000" fill="hold"/>
                                        <p:tgtEl>
                                          <p:spTgt spid="4">
                                            <p:graphicEl>
                                              <a:dgm id="{744C3CE6-6E57-EF44-8C4D-9EEDD4D26C28}"/>
                                            </p:graphicEl>
                                          </p:spTgt>
                                        </p:tgtEl>
                                        <p:attrNameLst>
                                          <p:attrName>fill.type</p:attrName>
                                        </p:attrNameLst>
                                      </p:cBhvr>
                                      <p:to>
                                        <p:strVal val="solid"/>
                                      </p:to>
                                    </p:set>
                                    <p:set>
                                      <p:cBhvr>
                                        <p:cTn id="8" dur="2000" fill="hold"/>
                                        <p:tgtEl>
                                          <p:spTgt spid="4">
                                            <p:graphicEl>
                                              <a:dgm id="{744C3CE6-6E57-EF44-8C4D-9EEDD4D26C28}"/>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uiExpand="1">
        <p:bldSub>
          <a:bldDgm/>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ontent Placeholder 2"/>
          <p:cNvSpPr txBox="1">
            <a:spLocks noGrp="1"/>
          </p:cNvSpPr>
          <p:nvPr>
            <p:ph idx="1"/>
          </p:nvPr>
        </p:nvSpPr>
        <p:spPr>
          <a:xfrm>
            <a:off x="690165" y="5292555"/>
            <a:ext cx="6154196" cy="366701"/>
          </a:xfrm>
          <a:prstGeom prst="rect">
            <a:avLst/>
          </a:prstGeom>
        </p:spPr>
        <p:txBody>
          <a:bodyPr lIns="38100" tIns="38100" rIns="38100" bIns="38100" anchor="t">
            <a:normAutofit/>
          </a:bodyPr>
          <a:lstStyle>
            <a:lvl1pPr>
              <a:defRPr u="sng">
                <a:solidFill>
                  <a:srgbClr val="0000FF"/>
                </a:solidFill>
                <a:uFill>
                  <a:solidFill>
                    <a:srgbClr val="0000FF"/>
                  </a:solidFill>
                </a:uFill>
                <a:hlinkClick r:id="rId5"/>
              </a:defRPr>
            </a:lvl1pPr>
          </a:lstStyle>
          <a:p>
            <a:pPr marL="0" indent="0">
              <a:buNone/>
              <a:defRPr u="none">
                <a:solidFill>
                  <a:srgbClr val="292934"/>
                </a:solidFill>
                <a:uFillTx/>
              </a:defRPr>
            </a:pPr>
            <a:r>
              <a:rPr sz="1600" u="sng">
                <a:solidFill>
                  <a:srgbClr val="0000FF"/>
                </a:solidFill>
                <a:uFill>
                  <a:solidFill>
                    <a:srgbClr val="0000FF"/>
                  </a:solidFill>
                </a:uFill>
                <a:hlinkClick r:id="rId5"/>
              </a:rPr>
              <a:t>https://www.youtube.com/watch?v=bXfp8F4J2eI</a:t>
            </a:r>
            <a:endParaRPr lang="en-US" sz="1600"/>
          </a:p>
        </p:txBody>
      </p:sp>
      <p:sp>
        <p:nvSpPr>
          <p:cNvPr id="171" name="Slide Number Placeholder 4"/>
          <p:cNvSpPr txBox="1">
            <a:spLocks noGrp="1"/>
          </p:cNvSpPr>
          <p:nvPr>
            <p:ph type="sldNum" sz="quarter" idx="12"/>
          </p:nvPr>
        </p:nvSpPr>
        <p:spPr>
          <a:xfrm>
            <a:off x="7111999" y="40385"/>
            <a:ext cx="236582" cy="22403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170" name="Date Placeholder 3"/>
          <p:cNvSpPr txBox="1"/>
          <p:nvPr/>
        </p:nvSpPr>
        <p:spPr>
          <a:xfrm>
            <a:off x="1181100" y="46527"/>
            <a:ext cx="2336801" cy="2117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381000">
              <a:defRPr sz="1000">
                <a:solidFill>
                  <a:schemeClr val="accent3">
                    <a:lumOff val="44000"/>
                  </a:schemeClr>
                </a:solidFill>
              </a:defRPr>
            </a:lvl1pPr>
          </a:lstStyle>
          <a:p>
            <a:r>
              <a:t>12/4/19</a:t>
            </a:r>
          </a:p>
        </p:txBody>
      </p:sp>
      <p:sp>
        <p:nvSpPr>
          <p:cNvPr id="172" name="Rectangle 5"/>
          <p:cNvSpPr txBox="1"/>
          <p:nvPr/>
        </p:nvSpPr>
        <p:spPr>
          <a:xfrm>
            <a:off x="1919702" y="4068221"/>
            <a:ext cx="5556568"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defTabSz="381000">
              <a:defRPr sz="1400">
                <a:solidFill>
                  <a:srgbClr val="0D0D0D"/>
                </a:solidFill>
                <a:latin typeface="Roboto"/>
                <a:ea typeface="Roboto"/>
                <a:cs typeface="Roboto"/>
                <a:sym typeface="Roboto"/>
              </a:defRPr>
            </a:lvl1pPr>
          </a:lstStyle>
          <a:p>
            <a:r>
              <a:t>This video demonstrates widely used Passive Keyless Entry System is vulnerable to relay attack !</a:t>
            </a:r>
          </a:p>
        </p:txBody>
      </p:sp>
      <p:pic>
        <p:nvPicPr>
          <p:cNvPr id="173" name="Picture 7" descr="Picture 7"/>
          <p:cNvPicPr>
            <a:picLocks noChangeAspect="1"/>
          </p:cNvPicPr>
          <p:nvPr/>
        </p:nvPicPr>
        <p:blipFill>
          <a:blip r:embed="rId6"/>
          <a:stretch>
            <a:fillRect/>
          </a:stretch>
        </p:blipFill>
        <p:spPr>
          <a:xfrm>
            <a:off x="2982805" y="2185998"/>
            <a:ext cx="3178391" cy="1772225"/>
          </a:xfrm>
          <a:prstGeom prst="rect">
            <a:avLst/>
          </a:prstGeom>
          <a:ln w="12700">
            <a:miter lim="400000"/>
          </a:ln>
        </p:spPr>
      </p:pic>
      <p:pic>
        <p:nvPicPr>
          <p:cNvPr id="174" name="Online Media 8" descr="Online Media 8"/>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602397" y="1944384"/>
            <a:ext cx="5867324" cy="3168432"/>
          </a:xfrm>
          <a:prstGeom prst="rect">
            <a:avLst/>
          </a:prstGeom>
          <a:ln w="12700">
            <a:miter lim="400000"/>
          </a:ln>
        </p:spPr>
      </p:pic>
      <p:sp>
        <p:nvSpPr>
          <p:cNvPr id="175" name="Rectangle 6"/>
          <p:cNvSpPr txBox="1"/>
          <p:nvPr/>
        </p:nvSpPr>
        <p:spPr>
          <a:xfrm>
            <a:off x="1325324" y="1429855"/>
            <a:ext cx="3055324" cy="353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t">
            <a:spAutoFit/>
          </a:bodyPr>
          <a:lstStyle>
            <a:lvl1pPr defTabSz="381000">
              <a:defRPr sz="1400">
                <a:solidFill>
                  <a:srgbClr val="0D0D0D"/>
                </a:solidFill>
                <a:latin typeface="Roboto"/>
                <a:ea typeface="Roboto"/>
                <a:cs typeface="Roboto"/>
                <a:sym typeface="Roboto"/>
              </a:defRPr>
            </a:lvl1pPr>
          </a:lstStyle>
          <a:p>
            <a:r>
              <a:rPr lang="en-US" sz="1800"/>
              <a:t>Passive</a:t>
            </a:r>
            <a:r>
              <a:rPr sz="1800"/>
              <a:t> Keyless Entry attack</a:t>
            </a:r>
            <a:r>
              <a:rPr lang="en-US" sz="1800"/>
              <a:t>:</a:t>
            </a:r>
          </a:p>
        </p:txBody>
      </p:sp>
      <p:pic>
        <p:nvPicPr>
          <p:cNvPr id="10" name="Picture 1" descr="Picture 1">
            <a:extLst>
              <a:ext uri="{FF2B5EF4-FFF2-40B4-BE49-F238E27FC236}">
                <a16:creationId xmlns:a16="http://schemas.microsoft.com/office/drawing/2014/main" id="{C1F8086C-327E-784F-AC75-B0B554DF8C65}"/>
              </a:ext>
            </a:extLst>
          </p:cNvPr>
          <p:cNvPicPr>
            <a:picLocks noChangeAspect="1"/>
          </p:cNvPicPr>
          <p:nvPr/>
        </p:nvPicPr>
        <p:blipFill>
          <a:blip r:embed="rId8"/>
          <a:stretch>
            <a:fillRect/>
          </a:stretch>
        </p:blipFill>
        <p:spPr>
          <a:xfrm>
            <a:off x="8109857" y="99778"/>
            <a:ext cx="933238" cy="721139"/>
          </a:xfrm>
          <a:prstGeom prst="rect">
            <a:avLst/>
          </a:prstGeom>
          <a:ln w="12700">
            <a:miter lim="400000"/>
          </a:ln>
        </p:spPr>
      </p:pic>
      <p:sp>
        <p:nvSpPr>
          <p:cNvPr id="11" name="Title 1">
            <a:extLst>
              <a:ext uri="{FF2B5EF4-FFF2-40B4-BE49-F238E27FC236}">
                <a16:creationId xmlns:a16="http://schemas.microsoft.com/office/drawing/2014/main" id="{E8EF9E04-4FA6-1F4E-AD51-A5A3F8B66BB8}"/>
              </a:ext>
            </a:extLst>
          </p:cNvPr>
          <p:cNvSpPr txBox="1">
            <a:spLocks/>
          </p:cNvSpPr>
          <p:nvPr/>
        </p:nvSpPr>
        <p:spPr>
          <a:xfrm>
            <a:off x="769620" y="44524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ea typeface="+mj-lt"/>
                <a:cs typeface="+mj-lt"/>
              </a:rPr>
              <a:t>Attacks: Car Thief</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66" fill="hold"/>
                                        <p:tgtEl>
                                          <p:spTgt spid="174"/>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74"/>
                </p:tgtEl>
              </p:cMediaNode>
            </p:video>
            <p:seq concurrent="1" prevAc="none" nextAc="seek">
              <p:cTn id="12" restart="whenNotActive" fill="hold" evtFilter="cancelBubble" nodeType="interactiveSeq">
                <p:stCondLst>
                  <p:cond evt="onClick" delay="0">
                    <p:tgtEl>
                      <p:spTgt spid="17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74"/>
                                        </p:tgtEl>
                                      </p:cBhvr>
                                    </p:cmd>
                                  </p:childTnLst>
                                </p:cTn>
                              </p:par>
                            </p:childTnLst>
                          </p:cTn>
                        </p:par>
                      </p:childTnLst>
                    </p:cTn>
                  </p:par>
                </p:childTnLst>
              </p:cTn>
              <p:nextCondLst>
                <p:cond evt="onClick" delay="0">
                  <p:tgtEl>
                    <p:spTgt spid="17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lide Number Placeholder 4"/>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180" name="Content Placeholder 6" descr="Content Placeholder 6"/>
          <p:cNvPicPr>
            <a:picLocks noChangeAspect="1"/>
          </p:cNvPicPr>
          <p:nvPr/>
        </p:nvPicPr>
        <p:blipFill>
          <a:blip r:embed="rId3"/>
          <a:stretch>
            <a:fillRect/>
          </a:stretch>
        </p:blipFill>
        <p:spPr>
          <a:xfrm>
            <a:off x="999130" y="1562185"/>
            <a:ext cx="2745611" cy="1507588"/>
          </a:xfrm>
          <a:prstGeom prst="rect">
            <a:avLst/>
          </a:prstGeom>
          <a:ln w="12700">
            <a:miter lim="400000"/>
          </a:ln>
        </p:spPr>
      </p:pic>
      <p:sp>
        <p:nvSpPr>
          <p:cNvPr id="181" name="Date Placeholder 3"/>
          <p:cNvSpPr txBox="1"/>
          <p:nvPr/>
        </p:nvSpPr>
        <p:spPr>
          <a:xfrm>
            <a:off x="1181100" y="46527"/>
            <a:ext cx="2336801" cy="2117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381000">
              <a:defRPr sz="1000">
                <a:solidFill>
                  <a:schemeClr val="accent3">
                    <a:lumOff val="44000"/>
                  </a:schemeClr>
                </a:solidFill>
              </a:defRPr>
            </a:lvl1pPr>
          </a:lstStyle>
          <a:p>
            <a:r>
              <a:t>12/6/19</a:t>
            </a:r>
          </a:p>
        </p:txBody>
      </p:sp>
      <p:sp>
        <p:nvSpPr>
          <p:cNvPr id="183" name="Rectangle 7"/>
          <p:cNvSpPr/>
          <p:nvPr/>
        </p:nvSpPr>
        <p:spPr>
          <a:xfrm rot="1344937">
            <a:off x="1746409" y="2280196"/>
            <a:ext cx="1305520" cy="571501"/>
          </a:xfrm>
          <a:prstGeom prst="rect">
            <a:avLst/>
          </a:prstGeom>
          <a:solidFill>
            <a:srgbClr val="FFC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381000">
              <a:defRPr sz="1000" b="1">
                <a:solidFill>
                  <a:srgbClr val="FF0000"/>
                </a:solidFill>
                <a:latin typeface="Times Roman"/>
                <a:ea typeface="Times Roman"/>
                <a:cs typeface="Times Roman"/>
                <a:sym typeface="Times Roman"/>
              </a:defRPr>
            </a:lvl1pPr>
          </a:lstStyle>
          <a:p>
            <a:r>
              <a:t>PKES protocol is vulnerable to relay attack </a:t>
            </a:r>
          </a:p>
        </p:txBody>
      </p:sp>
      <p:pic>
        <p:nvPicPr>
          <p:cNvPr id="184" name="Content Placeholder 6" descr="Content Placeholder 6"/>
          <p:cNvPicPr>
            <a:picLocks noChangeAspect="1"/>
          </p:cNvPicPr>
          <p:nvPr/>
        </p:nvPicPr>
        <p:blipFill>
          <a:blip r:embed="rId4"/>
          <a:stretch>
            <a:fillRect/>
          </a:stretch>
        </p:blipFill>
        <p:spPr>
          <a:xfrm>
            <a:off x="4251022" y="1406485"/>
            <a:ext cx="3576102" cy="2773746"/>
          </a:xfrm>
          <a:prstGeom prst="rect">
            <a:avLst/>
          </a:prstGeom>
          <a:ln w="12700">
            <a:miter lim="400000"/>
          </a:ln>
        </p:spPr>
      </p:pic>
      <p:sp>
        <p:nvSpPr>
          <p:cNvPr id="185" name="Rectangle 2"/>
          <p:cNvSpPr txBox="1"/>
          <p:nvPr/>
        </p:nvSpPr>
        <p:spPr>
          <a:xfrm>
            <a:off x="4263029" y="1145540"/>
            <a:ext cx="2734457"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p>
            <a:pPr defTabSz="381000">
              <a:defRPr sz="1400" cap="all">
                <a:latin typeface="WiredMono"/>
                <a:ea typeface="WiredMono"/>
                <a:cs typeface="WiredMono"/>
                <a:sym typeface="WiredMono"/>
              </a:defRPr>
            </a:pPr>
            <a:r>
              <a:rPr u="sng">
                <a:solidFill>
                  <a:srgbClr val="0000FF"/>
                </a:solidFill>
                <a:uFill>
                  <a:solidFill>
                    <a:srgbClr val="0000FF"/>
                  </a:solidFill>
                </a:uFill>
                <a:hlinkClick r:id="rId5"/>
              </a:rPr>
              <a:t>SECURITY</a:t>
            </a:r>
            <a:r>
              <a:t> </a:t>
            </a:r>
            <a:r>
              <a:rPr cap="none">
                <a:solidFill>
                  <a:srgbClr val="292934"/>
                </a:solidFill>
                <a:latin typeface="+mj-lt"/>
                <a:ea typeface="+mj-ea"/>
                <a:cs typeface="+mj-cs"/>
                <a:sym typeface="Arial"/>
              </a:rPr>
              <a:t>08.27.2019 03:45 PM</a:t>
            </a:r>
          </a:p>
        </p:txBody>
      </p:sp>
      <p:sp>
        <p:nvSpPr>
          <p:cNvPr id="186" name="Rectangle 5"/>
          <p:cNvSpPr txBox="1"/>
          <p:nvPr/>
        </p:nvSpPr>
        <p:spPr>
          <a:xfrm>
            <a:off x="1691471" y="3288670"/>
            <a:ext cx="2095402" cy="273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381000">
              <a:defRPr sz="1400">
                <a:solidFill>
                  <a:srgbClr val="292934"/>
                </a:solidFill>
              </a:defRPr>
            </a:lvl1pPr>
          </a:lstStyle>
          <a:p>
            <a:r>
              <a:t>Ongoing Hack and patch!</a:t>
            </a:r>
          </a:p>
        </p:txBody>
      </p:sp>
      <p:sp>
        <p:nvSpPr>
          <p:cNvPr id="187" name="Rectangle 9"/>
          <p:cNvSpPr txBox="1"/>
          <p:nvPr/>
        </p:nvSpPr>
        <p:spPr>
          <a:xfrm>
            <a:off x="1065472" y="3857195"/>
            <a:ext cx="6393794" cy="292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t">
            <a:spAutoFit/>
          </a:bodyPr>
          <a:lstStyle/>
          <a:p>
            <a:pPr defTabSz="381000">
              <a:defRPr sz="1400">
                <a:solidFill>
                  <a:srgbClr val="292934"/>
                </a:solidFill>
              </a:defRPr>
            </a:pPr>
            <a:endParaRPr lang="en-US" dirty="0">
              <a:cs typeface="Calibri"/>
            </a:endParaRPr>
          </a:p>
        </p:txBody>
      </p:sp>
      <p:sp>
        <p:nvSpPr>
          <p:cNvPr id="188" name="Rectangle 11"/>
          <p:cNvSpPr txBox="1"/>
          <p:nvPr/>
        </p:nvSpPr>
        <p:spPr>
          <a:xfrm>
            <a:off x="4008815" y="2734201"/>
            <a:ext cx="3782112" cy="630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t">
            <a:spAutoFit/>
          </a:bodyPr>
          <a:lstStyle>
            <a:lvl1pPr marL="222250" indent="-222250" defTabSz="381000">
              <a:buSzPct val="100000"/>
              <a:buFont typeface="Arial"/>
              <a:buChar char="•"/>
              <a:defRPr sz="1400" b="1">
                <a:latin typeface="BreveText"/>
                <a:ea typeface="BreveText"/>
                <a:cs typeface="BreveText"/>
                <a:sym typeface="BreveText"/>
              </a:defRPr>
            </a:lvl1pPr>
          </a:lstStyle>
          <a:p>
            <a:pPr algn="ctr"/>
            <a:r>
              <a:rPr sz="1800" dirty="0">
                <a:solidFill>
                  <a:schemeClr val="bg1"/>
                </a:solidFill>
                <a:highlight>
                  <a:srgbClr val="FF0000"/>
                </a:highlight>
              </a:rPr>
              <a:t>cracking the encryption about a trillion times harder</a:t>
            </a:r>
            <a:endParaRPr lang="en-US" sz="1800" dirty="0">
              <a:solidFill>
                <a:schemeClr val="bg1"/>
              </a:solidFill>
              <a:highlight>
                <a:srgbClr val="FF0000"/>
              </a:highlight>
            </a:endParaRPr>
          </a:p>
        </p:txBody>
      </p:sp>
      <p:sp>
        <p:nvSpPr>
          <p:cNvPr id="189" name="Rectangle 12"/>
          <p:cNvSpPr txBox="1"/>
          <p:nvPr/>
        </p:nvSpPr>
        <p:spPr>
          <a:xfrm>
            <a:off x="4216739" y="3547361"/>
            <a:ext cx="3574188" cy="569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p>
            <a:pPr algn="ctr" defTabSz="381000">
              <a:defRPr sz="1400" b="1">
                <a:solidFill>
                  <a:schemeClr val="accent3">
                    <a:lumOff val="44000"/>
                  </a:schemeClr>
                </a:solidFill>
                <a:latin typeface="BreveText"/>
                <a:ea typeface="BreveText"/>
                <a:cs typeface="BreveText"/>
                <a:sym typeface="BreveText"/>
              </a:defRPr>
            </a:pPr>
            <a:r>
              <a:rPr sz="1600" b="1" dirty="0">
                <a:solidFill>
                  <a:schemeClr val="bg1"/>
                </a:solidFill>
                <a:highlight>
                  <a:srgbClr val="FF0000"/>
                </a:highlight>
                <a:latin typeface="BreveText"/>
                <a:ea typeface="BreveText"/>
                <a:cs typeface="BreveText"/>
                <a:sym typeface="BreveText"/>
              </a:rPr>
              <a:t>finding the key is only twice as hard as before.</a:t>
            </a:r>
          </a:p>
        </p:txBody>
      </p:sp>
      <p:sp>
        <p:nvSpPr>
          <p:cNvPr id="190" name="Rectangle 13"/>
          <p:cNvSpPr txBox="1"/>
          <p:nvPr/>
        </p:nvSpPr>
        <p:spPr>
          <a:xfrm>
            <a:off x="896439" y="5227735"/>
            <a:ext cx="7124437"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t">
            <a:spAutoFit/>
          </a:bodyPr>
          <a:lstStyle>
            <a:lvl1pPr defTabSz="381000">
              <a:defRPr sz="800">
                <a:solidFill>
                  <a:srgbClr val="292934"/>
                </a:solidFill>
              </a:defRPr>
            </a:lvl1pPr>
          </a:lstStyle>
          <a:p>
            <a:endParaRPr lang="en-US" dirty="0">
              <a:cs typeface="Calibri"/>
            </a:endParaRPr>
          </a:p>
        </p:txBody>
      </p:sp>
      <p:pic>
        <p:nvPicPr>
          <p:cNvPr id="14" name="Picture 1" descr="Picture 1">
            <a:extLst>
              <a:ext uri="{FF2B5EF4-FFF2-40B4-BE49-F238E27FC236}">
                <a16:creationId xmlns:a16="http://schemas.microsoft.com/office/drawing/2014/main" id="{190D9061-6623-A649-8AA0-6F1A9B609444}"/>
              </a:ext>
            </a:extLst>
          </p:cNvPr>
          <p:cNvPicPr>
            <a:picLocks noChangeAspect="1"/>
          </p:cNvPicPr>
          <p:nvPr/>
        </p:nvPicPr>
        <p:blipFill>
          <a:blip r:embed="rId6"/>
          <a:stretch>
            <a:fillRect/>
          </a:stretch>
        </p:blipFill>
        <p:spPr>
          <a:xfrm>
            <a:off x="8109857" y="99778"/>
            <a:ext cx="933238" cy="721139"/>
          </a:xfrm>
          <a:prstGeom prst="rect">
            <a:avLst/>
          </a:prstGeom>
          <a:ln w="12700">
            <a:miter lim="400000"/>
          </a:ln>
        </p:spPr>
      </p:pic>
      <p:sp>
        <p:nvSpPr>
          <p:cNvPr id="15" name="Title 1">
            <a:extLst>
              <a:ext uri="{FF2B5EF4-FFF2-40B4-BE49-F238E27FC236}">
                <a16:creationId xmlns:a16="http://schemas.microsoft.com/office/drawing/2014/main" id="{DD2C14E8-75E7-9F42-8583-E6185070C95C}"/>
              </a:ext>
            </a:extLst>
          </p:cNvPr>
          <p:cNvSpPr txBox="1">
            <a:spLocks/>
          </p:cNvSpPr>
          <p:nvPr/>
        </p:nvSpPr>
        <p:spPr>
          <a:xfrm>
            <a:off x="781050" y="456671"/>
            <a:ext cx="7886700" cy="1104636"/>
          </a:xfrm>
          <a:prstGeom prst="rect">
            <a:avLst/>
          </a:prstGeom>
        </p:spPr>
        <p:txBody>
          <a:bodyPr lIns="91440" tIns="45720" rIns="91440" bIns="45720" anchor="t"/>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ea typeface="+mj-lt"/>
                <a:cs typeface="+mj-lt"/>
              </a:rPr>
              <a:t>Passive keyless entry systems (PKES)</a:t>
            </a:r>
          </a:p>
          <a:p>
            <a:r>
              <a:rPr lang="en-US" sz="1400" dirty="0">
                <a:ea typeface="+mj-lt"/>
                <a:cs typeface="+mj-lt"/>
              </a:rPr>
              <a:t>Behavioral Authentication of the Driver</a:t>
            </a:r>
            <a:endParaRPr lang="en-US" sz="1400">
              <a:cs typeface="Calibri Light"/>
            </a:endParaRPr>
          </a:p>
        </p:txBody>
      </p:sp>
      <p:sp>
        <p:nvSpPr>
          <p:cNvPr id="341" name="TextBox 340">
            <a:extLst>
              <a:ext uri="{FF2B5EF4-FFF2-40B4-BE49-F238E27FC236}">
                <a16:creationId xmlns:a16="http://schemas.microsoft.com/office/drawing/2014/main" id="{D95787A2-7AE5-4F4D-9E3B-F09C866BC6D2}"/>
              </a:ext>
            </a:extLst>
          </p:cNvPr>
          <p:cNvSpPr txBox="1"/>
          <p:nvPr/>
        </p:nvSpPr>
        <p:spPr>
          <a:xfrm>
            <a:off x="774597" y="3773023"/>
            <a:ext cx="36840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Attack defence in different layers</a:t>
            </a:r>
            <a:endParaRPr lang="en-US" b="1" dirty="0">
              <a:cs typeface="Calibri"/>
            </a:endParaRPr>
          </a:p>
        </p:txBody>
      </p:sp>
      <p:sp>
        <p:nvSpPr>
          <p:cNvPr id="2" name="Rectangle 1">
            <a:extLst>
              <a:ext uri="{FF2B5EF4-FFF2-40B4-BE49-F238E27FC236}">
                <a16:creationId xmlns:a16="http://schemas.microsoft.com/office/drawing/2014/main" id="{DA329201-DAB0-4D4B-BAF8-AF45B0CAFBEC}"/>
              </a:ext>
            </a:extLst>
          </p:cNvPr>
          <p:cNvSpPr/>
          <p:nvPr/>
        </p:nvSpPr>
        <p:spPr>
          <a:xfrm>
            <a:off x="608872" y="4249455"/>
            <a:ext cx="7886700" cy="1477328"/>
          </a:xfrm>
          <a:prstGeom prst="rect">
            <a:avLst/>
          </a:prstGeom>
        </p:spPr>
        <p:txBody>
          <a:bodyPr wrap="square">
            <a:spAutoFit/>
          </a:bodyPr>
          <a:lstStyle/>
          <a:p>
            <a:r>
              <a:rPr lang="en-US" dirty="0"/>
              <a:t>Behavioral Authentication by analysis on </a:t>
            </a:r>
            <a:r>
              <a:rPr lang="en-US" dirty="0">
                <a:ea typeface="+mn-lt"/>
                <a:cs typeface="+mn-lt"/>
              </a:rPr>
              <a:t>vehicle </a:t>
            </a:r>
            <a:r>
              <a:rPr lang="en-US" dirty="0" err="1">
                <a:ea typeface="+mn-lt"/>
                <a:cs typeface="+mn-lt"/>
              </a:rPr>
              <a:t>CANbus</a:t>
            </a:r>
            <a:r>
              <a:rPr lang="en-US" dirty="0">
                <a:ea typeface="+mn-lt"/>
                <a:cs typeface="+mn-lt"/>
              </a:rPr>
              <a:t> dataset using Artificial Intelligent </a:t>
            </a:r>
            <a:r>
              <a:rPr lang="en-US" dirty="0"/>
              <a:t>and Machine Learning </a:t>
            </a:r>
          </a:p>
          <a:p>
            <a:pPr marL="222250" indent="-222250">
              <a:buFont typeface="Arial,Sans-Serif"/>
              <a:buChar char="•"/>
            </a:pPr>
            <a:r>
              <a:rPr lang="en-US" dirty="0"/>
              <a:t>Based on the derived statistics to have an additional means of authentication</a:t>
            </a:r>
          </a:p>
          <a:p>
            <a:pPr marL="222250" indent="-222250">
              <a:buFont typeface="Arial,Sans-Serif"/>
              <a:buChar char="•"/>
            </a:pPr>
            <a:r>
              <a:rPr lang="en-US" dirty="0"/>
              <a:t>Machine learning can be based on different data</a:t>
            </a:r>
          </a:p>
          <a:p>
            <a:pPr lvl="1" indent="457200"/>
            <a:r>
              <a:rPr lang="en-US" dirty="0"/>
              <a:t>Acceleration, hard brakes, sharp turning</a:t>
            </a:r>
          </a:p>
        </p:txBody>
      </p:sp>
    </p:spTree>
    <p:extLst>
      <p:ext uri="{BB962C8B-B14F-4D97-AF65-F5344CB8AC3E}">
        <p14:creationId xmlns:p14="http://schemas.microsoft.com/office/powerpoint/2010/main" val="84573448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iterate>
                                    <p:tmAbs val="0"/>
                                  </p:iterate>
                                  <p:childTnLst>
                                    <p:set>
                                      <p:cBhvr>
                                        <p:cTn id="11" fill="hold"/>
                                        <p:tgtEl>
                                          <p:spTgt spid="186"/>
                                        </p:tgtEl>
                                        <p:attrNameLst>
                                          <p:attrName>style.visibility</p:attrName>
                                        </p:attrNameLst>
                                      </p:cBhvr>
                                      <p:to>
                                        <p:strVal val="visible"/>
                                      </p:to>
                                    </p:set>
                                    <p:animEffect transition="in" filter="blinds(horizontal)">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iterate>
                                    <p:tmAbs val="0"/>
                                  </p:iterate>
                                  <p:childTnLst>
                                    <p:set>
                                      <p:cBhvr>
                                        <p:cTn id="16" fill="hold"/>
                                        <p:tgtEl>
                                          <p:spTgt spid="185"/>
                                        </p:tgtEl>
                                        <p:attrNameLst>
                                          <p:attrName>style.visibility</p:attrName>
                                        </p:attrNameLst>
                                      </p:cBhvr>
                                      <p:to>
                                        <p:strVal val="visible"/>
                                      </p:to>
                                    </p:set>
                                    <p:animEffect transition="in" filter="blinds(horizontal)">
                                      <p:cBhvr>
                                        <p:cTn id="17" dur="500"/>
                                        <p:tgtEl>
                                          <p:spTgt spid="18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8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iterate>
                                    <p:tmAbs val="0"/>
                                  </p:iterate>
                                  <p:childTnLst>
                                    <p:set>
                                      <p:cBhvr>
                                        <p:cTn id="25" fill="hold"/>
                                        <p:tgtEl>
                                          <p:spTgt spid="188"/>
                                        </p:tgtEl>
                                        <p:attrNameLst>
                                          <p:attrName>style.visibility</p:attrName>
                                        </p:attrNameLst>
                                      </p:cBhvr>
                                      <p:to>
                                        <p:strVal val="visible"/>
                                      </p:to>
                                    </p:set>
                                    <p:animEffect transition="in" filter="box(in)">
                                      <p:cBhvr>
                                        <p:cTn id="26" dur="2000"/>
                                        <p:tgtEl>
                                          <p:spTgt spid="188"/>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iterate>
                                    <p:tmAbs val="0"/>
                                  </p:iterate>
                                  <p:childTnLst>
                                    <p:set>
                                      <p:cBhvr>
                                        <p:cTn id="30" fill="hold"/>
                                        <p:tgtEl>
                                          <p:spTgt spid="189"/>
                                        </p:tgtEl>
                                        <p:attrNameLst>
                                          <p:attrName>style.visibility</p:attrName>
                                        </p:attrNameLst>
                                      </p:cBhvr>
                                      <p:to>
                                        <p:strVal val="visible"/>
                                      </p:to>
                                    </p:set>
                                    <p:animEffect transition="in" filter="box(in)">
                                      <p:cBhvr>
                                        <p:cTn id="31" dur="2000"/>
                                        <p:tgtEl>
                                          <p:spTgt spid="18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41"/>
                                        </p:tgtEl>
                                        <p:attrNameLst>
                                          <p:attrName>style.visibility</p:attrName>
                                        </p:attrNameLst>
                                      </p:cBhvr>
                                      <p:to>
                                        <p:strVal val="visible"/>
                                      </p:to>
                                    </p:set>
                                    <p:animEffect transition="in" filter="blinds(horizontal)">
                                      <p:cBhvr>
                                        <p:cTn id="36" dur="500"/>
                                        <p:tgtEl>
                                          <p:spTgt spid="34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advAuto="0"/>
      <p:bldP spid="184" grpId="0" animBg="1" advAuto="0"/>
      <p:bldP spid="185" grpId="0" animBg="1" advAuto="0"/>
      <p:bldP spid="186" grpId="0" animBg="1" advAuto="0"/>
      <p:bldP spid="188" grpId="0" animBg="1" advAuto="0"/>
      <p:bldP spid="189" grpId="0" animBg="1" advAuto="0"/>
      <p:bldP spid="3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BF6536AC-EAF8-4E60-861F-E6FCAB0AE70F}"/>
              </a:ext>
            </a:extLst>
          </p:cNvPr>
          <p:cNvSpPr txBox="1"/>
          <p:nvPr/>
        </p:nvSpPr>
        <p:spPr>
          <a:xfrm>
            <a:off x="57149" y="2951283"/>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9" name="TextBox 38">
            <a:extLst>
              <a:ext uri="{FF2B5EF4-FFF2-40B4-BE49-F238E27FC236}">
                <a16:creationId xmlns:a16="http://schemas.microsoft.com/office/drawing/2014/main" id="{69A8AD5F-3D5A-4441-886F-662E1F47F308}"/>
              </a:ext>
            </a:extLst>
          </p:cNvPr>
          <p:cNvSpPr txBox="1"/>
          <p:nvPr/>
        </p:nvSpPr>
        <p:spPr>
          <a:xfrm>
            <a:off x="152400" y="276959"/>
            <a:ext cx="284577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0" name="TextBox 39">
            <a:extLst>
              <a:ext uri="{FF2B5EF4-FFF2-40B4-BE49-F238E27FC236}">
                <a16:creationId xmlns:a16="http://schemas.microsoft.com/office/drawing/2014/main" id="{6037541A-4C35-413C-8F9F-4378C34E3420}"/>
              </a:ext>
            </a:extLst>
          </p:cNvPr>
          <p:cNvSpPr txBox="1"/>
          <p:nvPr/>
        </p:nvSpPr>
        <p:spPr>
          <a:xfrm>
            <a:off x="101111" y="1991456"/>
            <a:ext cx="243546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ea typeface="+mj-lt"/>
              <a:cs typeface="+mj-lt"/>
            </a:endParaRPr>
          </a:p>
        </p:txBody>
      </p:sp>
      <p:sp>
        <p:nvSpPr>
          <p:cNvPr id="42" name="TextBox 41">
            <a:extLst>
              <a:ext uri="{FF2B5EF4-FFF2-40B4-BE49-F238E27FC236}">
                <a16:creationId xmlns:a16="http://schemas.microsoft.com/office/drawing/2014/main" id="{F2CC2440-B0DA-4911-A4ED-6717F03C3860}"/>
              </a:ext>
            </a:extLst>
          </p:cNvPr>
          <p:cNvSpPr txBox="1"/>
          <p:nvPr/>
        </p:nvSpPr>
        <p:spPr>
          <a:xfrm>
            <a:off x="101110" y="4160226"/>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4" name="TextBox 43">
            <a:extLst>
              <a:ext uri="{FF2B5EF4-FFF2-40B4-BE49-F238E27FC236}">
                <a16:creationId xmlns:a16="http://schemas.microsoft.com/office/drawing/2014/main" id="{8B96271A-8852-475B-B81A-718160263330}"/>
              </a:ext>
            </a:extLst>
          </p:cNvPr>
          <p:cNvSpPr txBox="1"/>
          <p:nvPr/>
        </p:nvSpPr>
        <p:spPr>
          <a:xfrm>
            <a:off x="152400" y="4497265"/>
            <a:ext cx="27432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7844028E-82CE-684B-BC05-B8453D72E399}"/>
              </a:ext>
            </a:extLst>
          </p:cNvPr>
          <p:cNvSpPr>
            <a:spLocks noGrp="1"/>
          </p:cNvSpPr>
          <p:nvPr>
            <p:ph type="sldNum" sz="quarter" idx="2"/>
          </p:nvPr>
        </p:nvSpPr>
        <p:spPr/>
        <p:txBody>
          <a:bodyPr/>
          <a:lstStyle/>
          <a:p>
            <a:fld id="{86CB4B4D-7CA3-9044-876B-883B54F8677D}" type="slidenum">
              <a:rPr lang="en-NO" smtClean="0"/>
              <a:t>16</a:t>
            </a:fld>
            <a:endParaRPr lang="en-NO"/>
          </a:p>
        </p:txBody>
      </p:sp>
      <p:pic>
        <p:nvPicPr>
          <p:cNvPr id="11" name="Picture 1" descr="Picture 1">
            <a:extLst>
              <a:ext uri="{FF2B5EF4-FFF2-40B4-BE49-F238E27FC236}">
                <a16:creationId xmlns:a16="http://schemas.microsoft.com/office/drawing/2014/main" id="{6D5CB836-F176-1E42-854B-E9B159306318}"/>
              </a:ext>
            </a:extLst>
          </p:cNvPr>
          <p:cNvPicPr>
            <a:picLocks noChangeAspect="1"/>
          </p:cNvPicPr>
          <p:nvPr/>
        </p:nvPicPr>
        <p:blipFill>
          <a:blip r:embed="rId3"/>
          <a:stretch>
            <a:fillRect/>
          </a:stretch>
        </p:blipFill>
        <p:spPr>
          <a:xfrm>
            <a:off x="8109857" y="99778"/>
            <a:ext cx="933238" cy="721139"/>
          </a:xfrm>
          <a:prstGeom prst="rect">
            <a:avLst/>
          </a:prstGeom>
          <a:ln w="12700">
            <a:miter lim="400000"/>
          </a:ln>
        </p:spPr>
      </p:pic>
      <p:sp>
        <p:nvSpPr>
          <p:cNvPr id="12" name="Title 1">
            <a:extLst>
              <a:ext uri="{FF2B5EF4-FFF2-40B4-BE49-F238E27FC236}">
                <a16:creationId xmlns:a16="http://schemas.microsoft.com/office/drawing/2014/main" id="{C90AB57D-25CB-9245-AA3F-4B738377B124}"/>
              </a:ext>
            </a:extLst>
          </p:cNvPr>
          <p:cNvSpPr txBox="1">
            <a:spLocks/>
          </p:cNvSpPr>
          <p:nvPr/>
        </p:nvSpPr>
        <p:spPr>
          <a:xfrm>
            <a:off x="781050" y="4566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Contributions – examples</a:t>
            </a:r>
          </a:p>
        </p:txBody>
      </p:sp>
      <p:pic>
        <p:nvPicPr>
          <p:cNvPr id="13314" name="Picture 2" descr="Being a Contribution in the Dance Learning Process — Ballroom Dance Chicago">
            <a:extLst>
              <a:ext uri="{FF2B5EF4-FFF2-40B4-BE49-F238E27FC236}">
                <a16:creationId xmlns:a16="http://schemas.microsoft.com/office/drawing/2014/main" id="{7D59F219-F13D-3649-AFA6-290094FC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232786" y="2501503"/>
            <a:ext cx="3962400" cy="1551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BF2E2314-99F2-A347-89DC-959062B04799}"/>
              </a:ext>
            </a:extLst>
          </p:cNvPr>
          <p:cNvGraphicFramePr/>
          <p:nvPr>
            <p:extLst>
              <p:ext uri="{D42A27DB-BD31-4B8C-83A1-F6EECF244321}">
                <p14:modId xmlns:p14="http://schemas.microsoft.com/office/powerpoint/2010/main" val="2227583293"/>
              </p:ext>
            </p:extLst>
          </p:nvPr>
        </p:nvGraphicFramePr>
        <p:xfrm>
          <a:off x="1624689" y="1121542"/>
          <a:ext cx="7127422" cy="4359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3502D58-15B0-7C42-B874-98E3346EE1EB}"/>
              </a:ext>
            </a:extLst>
          </p:cNvPr>
          <p:cNvSpPr txBox="1"/>
          <p:nvPr/>
        </p:nvSpPr>
        <p:spPr>
          <a:xfrm>
            <a:off x="1709223" y="1318907"/>
            <a:ext cx="544380" cy="369332"/>
          </a:xfrm>
          <a:prstGeom prst="rect">
            <a:avLst/>
          </a:prstGeom>
          <a:noFill/>
        </p:spPr>
        <p:txBody>
          <a:bodyPr wrap="none" rtlCol="0">
            <a:spAutoFit/>
          </a:bodyPr>
          <a:lstStyle/>
          <a:p>
            <a:r>
              <a:rPr lang="en-US" dirty="0"/>
              <a:t>Std.</a:t>
            </a:r>
          </a:p>
        </p:txBody>
      </p:sp>
      <p:sp>
        <p:nvSpPr>
          <p:cNvPr id="6" name="TextBox 5">
            <a:extLst>
              <a:ext uri="{FF2B5EF4-FFF2-40B4-BE49-F238E27FC236}">
                <a16:creationId xmlns:a16="http://schemas.microsoft.com/office/drawing/2014/main" id="{0ECACD14-6353-E54E-9C8D-D11B2D7425AC}"/>
              </a:ext>
            </a:extLst>
          </p:cNvPr>
          <p:cNvSpPr txBox="1"/>
          <p:nvPr/>
        </p:nvSpPr>
        <p:spPr>
          <a:xfrm>
            <a:off x="2039734" y="1901693"/>
            <a:ext cx="542906" cy="369332"/>
          </a:xfrm>
          <a:prstGeom prst="rect">
            <a:avLst/>
          </a:prstGeom>
          <a:noFill/>
        </p:spPr>
        <p:txBody>
          <a:bodyPr wrap="none" rtlCol="0">
            <a:spAutoFit/>
          </a:bodyPr>
          <a:lstStyle/>
          <a:p>
            <a:r>
              <a:rPr lang="en-US" dirty="0"/>
              <a:t>Vul.</a:t>
            </a:r>
          </a:p>
        </p:txBody>
      </p:sp>
      <p:sp>
        <p:nvSpPr>
          <p:cNvPr id="7" name="TextBox 6">
            <a:extLst>
              <a:ext uri="{FF2B5EF4-FFF2-40B4-BE49-F238E27FC236}">
                <a16:creationId xmlns:a16="http://schemas.microsoft.com/office/drawing/2014/main" id="{7595E56E-105C-334D-ADAD-49377C129AE1}"/>
              </a:ext>
            </a:extLst>
          </p:cNvPr>
          <p:cNvSpPr txBox="1"/>
          <p:nvPr/>
        </p:nvSpPr>
        <p:spPr>
          <a:xfrm>
            <a:off x="2206352" y="2531977"/>
            <a:ext cx="515719" cy="369332"/>
          </a:xfrm>
          <a:prstGeom prst="rect">
            <a:avLst/>
          </a:prstGeom>
          <a:noFill/>
        </p:spPr>
        <p:txBody>
          <a:bodyPr wrap="none" rtlCol="0">
            <a:spAutoFit/>
          </a:bodyPr>
          <a:lstStyle/>
          <a:p>
            <a:r>
              <a:rPr lang="en-US" dirty="0" err="1"/>
              <a:t>Srv</a:t>
            </a:r>
            <a:r>
              <a:rPr lang="en-US" dirty="0"/>
              <a:t>.</a:t>
            </a:r>
          </a:p>
        </p:txBody>
      </p:sp>
      <p:sp>
        <p:nvSpPr>
          <p:cNvPr id="8" name="TextBox 7">
            <a:extLst>
              <a:ext uri="{FF2B5EF4-FFF2-40B4-BE49-F238E27FC236}">
                <a16:creationId xmlns:a16="http://schemas.microsoft.com/office/drawing/2014/main" id="{9624903F-F167-8548-BC53-E5AFE47F96FB}"/>
              </a:ext>
            </a:extLst>
          </p:cNvPr>
          <p:cNvSpPr txBox="1"/>
          <p:nvPr/>
        </p:nvSpPr>
        <p:spPr>
          <a:xfrm>
            <a:off x="2282070" y="3120559"/>
            <a:ext cx="576183" cy="369332"/>
          </a:xfrm>
          <a:prstGeom prst="rect">
            <a:avLst/>
          </a:prstGeom>
          <a:noFill/>
        </p:spPr>
        <p:txBody>
          <a:bodyPr wrap="none" rtlCol="0">
            <a:spAutoFit/>
          </a:bodyPr>
          <a:lstStyle/>
          <a:p>
            <a:r>
              <a:rPr lang="en-US" dirty="0"/>
              <a:t>Det.</a:t>
            </a:r>
          </a:p>
        </p:txBody>
      </p:sp>
      <p:sp>
        <p:nvSpPr>
          <p:cNvPr id="9" name="TextBox 8">
            <a:extLst>
              <a:ext uri="{FF2B5EF4-FFF2-40B4-BE49-F238E27FC236}">
                <a16:creationId xmlns:a16="http://schemas.microsoft.com/office/drawing/2014/main" id="{E14DFBE0-1E0E-2443-8858-E404D58FFB35}"/>
              </a:ext>
            </a:extLst>
          </p:cNvPr>
          <p:cNvSpPr txBox="1"/>
          <p:nvPr/>
        </p:nvSpPr>
        <p:spPr>
          <a:xfrm>
            <a:off x="2162673" y="3687313"/>
            <a:ext cx="637675" cy="369332"/>
          </a:xfrm>
          <a:prstGeom prst="rect">
            <a:avLst/>
          </a:prstGeom>
          <a:noFill/>
        </p:spPr>
        <p:txBody>
          <a:bodyPr wrap="none" rtlCol="0">
            <a:spAutoFit/>
          </a:bodyPr>
          <a:lstStyle/>
          <a:p>
            <a:r>
              <a:rPr lang="en-US" dirty="0"/>
              <a:t>Prev.</a:t>
            </a:r>
          </a:p>
        </p:txBody>
      </p:sp>
      <p:sp>
        <p:nvSpPr>
          <p:cNvPr id="10" name="TextBox 9">
            <a:extLst>
              <a:ext uri="{FF2B5EF4-FFF2-40B4-BE49-F238E27FC236}">
                <a16:creationId xmlns:a16="http://schemas.microsoft.com/office/drawing/2014/main" id="{5C9F4798-FC7C-C546-BD36-211047CEE627}"/>
              </a:ext>
            </a:extLst>
          </p:cNvPr>
          <p:cNvSpPr txBox="1"/>
          <p:nvPr/>
        </p:nvSpPr>
        <p:spPr>
          <a:xfrm>
            <a:off x="1614906" y="4945190"/>
            <a:ext cx="690382" cy="369332"/>
          </a:xfrm>
          <a:prstGeom prst="rect">
            <a:avLst/>
          </a:prstGeom>
          <a:noFill/>
        </p:spPr>
        <p:txBody>
          <a:bodyPr wrap="none" rtlCol="0">
            <a:spAutoFit/>
          </a:bodyPr>
          <a:lstStyle/>
          <a:p>
            <a:r>
              <a:rPr lang="en-US" dirty="0"/>
              <a:t>Resp.</a:t>
            </a:r>
          </a:p>
        </p:txBody>
      </p:sp>
      <p:sp>
        <p:nvSpPr>
          <p:cNvPr id="13" name="TextBox 12">
            <a:extLst>
              <a:ext uri="{FF2B5EF4-FFF2-40B4-BE49-F238E27FC236}">
                <a16:creationId xmlns:a16="http://schemas.microsoft.com/office/drawing/2014/main" id="{BA22A939-2898-AF4B-8E9D-BAF512D57250}"/>
              </a:ext>
            </a:extLst>
          </p:cNvPr>
          <p:cNvSpPr txBox="1"/>
          <p:nvPr/>
        </p:nvSpPr>
        <p:spPr>
          <a:xfrm>
            <a:off x="1965476" y="4291285"/>
            <a:ext cx="526298" cy="369332"/>
          </a:xfrm>
          <a:prstGeom prst="rect">
            <a:avLst/>
          </a:prstGeom>
          <a:noFill/>
        </p:spPr>
        <p:txBody>
          <a:bodyPr wrap="none" rtlCol="0">
            <a:spAutoFit/>
          </a:bodyPr>
          <a:lstStyle/>
          <a:p>
            <a:r>
              <a:rPr lang="en-US" dirty="0" err="1"/>
              <a:t>Trg</a:t>
            </a:r>
            <a:r>
              <a:rPr lang="en-US" dirty="0"/>
              <a:t>.</a:t>
            </a:r>
          </a:p>
        </p:txBody>
      </p:sp>
    </p:spTree>
    <p:extLst>
      <p:ext uri="{BB962C8B-B14F-4D97-AF65-F5344CB8AC3E}">
        <p14:creationId xmlns:p14="http://schemas.microsoft.com/office/powerpoint/2010/main" val="12676035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4">
                                            <p:graphicEl>
                                              <a:dgm id="{FDCB184B-5C9F-6A46-8AD3-4CBB722ABF0F}"/>
                                            </p:graphicEl>
                                          </p:spTgt>
                                        </p:tgtEl>
                                        <p:attrNameLst>
                                          <p:attrName>fillcolor</p:attrName>
                                        </p:attrNameLst>
                                      </p:cBhvr>
                                      <p:to>
                                        <a:schemeClr val="accent2"/>
                                      </p:to>
                                    </p:animClr>
                                    <p:set>
                                      <p:cBhvr>
                                        <p:cTn id="7" dur="2000" fill="hold"/>
                                        <p:tgtEl>
                                          <p:spTgt spid="4">
                                            <p:graphicEl>
                                              <a:dgm id="{FDCB184B-5C9F-6A46-8AD3-4CBB722ABF0F}"/>
                                            </p:graphicEl>
                                          </p:spTgt>
                                        </p:tgtEl>
                                        <p:attrNameLst>
                                          <p:attrName>fill.type</p:attrName>
                                        </p:attrNameLst>
                                      </p:cBhvr>
                                      <p:to>
                                        <p:strVal val="solid"/>
                                      </p:to>
                                    </p:set>
                                    <p:set>
                                      <p:cBhvr>
                                        <p:cTn id="8" dur="2000" fill="hold"/>
                                        <p:tgtEl>
                                          <p:spTgt spid="4">
                                            <p:graphicEl>
                                              <a:dgm id="{FDCB184B-5C9F-6A46-8AD3-4CBB722ABF0F}"/>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520273" cy="5715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628557" cy="5715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FBAB4FE-CD1F-4CD1-8CA0-BBE8E6DEC217}"/>
              </a:ext>
            </a:extLst>
          </p:cNvPr>
          <p:cNvSpPr>
            <a:spLocks noGrp="1"/>
          </p:cNvSpPr>
          <p:nvPr>
            <p:ph type="title"/>
          </p:nvPr>
        </p:nvSpPr>
        <p:spPr>
          <a:xfrm>
            <a:off x="573788" y="552000"/>
            <a:ext cx="3548386" cy="1243443"/>
          </a:xfrm>
        </p:spPr>
        <p:txBody>
          <a:bodyPr anchor="t">
            <a:normAutofit fontScale="90000"/>
          </a:bodyPr>
          <a:lstStyle/>
          <a:p>
            <a:r>
              <a:rPr lang="en-US" dirty="0">
                <a:solidFill>
                  <a:schemeClr val="bg1"/>
                </a:solidFill>
                <a:ea typeface="+mj-lt"/>
                <a:cs typeface="+mj-lt"/>
              </a:rPr>
              <a:t>Flow Integrity: Specification and Enforcement</a:t>
            </a:r>
            <a:endParaRPr lang="en-US" dirty="0">
              <a:solidFill>
                <a:schemeClr val="bg1"/>
              </a:solidFill>
              <a:cs typeface="Calibri Light"/>
            </a:endParaRPr>
          </a:p>
          <a:p>
            <a:endParaRPr lang="en-US" dirty="0">
              <a:solidFill>
                <a:schemeClr val="bg1"/>
              </a:solidFill>
              <a:cs typeface="Calibri Light"/>
            </a:endParaRPr>
          </a:p>
        </p:txBody>
      </p:sp>
      <p:sp>
        <p:nvSpPr>
          <p:cNvPr id="3" name="Content Placeholder 2">
            <a:extLst>
              <a:ext uri="{FF2B5EF4-FFF2-40B4-BE49-F238E27FC236}">
                <a16:creationId xmlns:a16="http://schemas.microsoft.com/office/drawing/2014/main" id="{05E41E66-8AFD-4BAC-BD76-AAE6EA794C50}"/>
              </a:ext>
            </a:extLst>
          </p:cNvPr>
          <p:cNvSpPr>
            <a:spLocks noGrp="1"/>
          </p:cNvSpPr>
          <p:nvPr>
            <p:ph idx="1"/>
          </p:nvPr>
        </p:nvSpPr>
        <p:spPr>
          <a:xfrm>
            <a:off x="573788" y="1905000"/>
            <a:ext cx="2861323" cy="3103029"/>
          </a:xfrm>
        </p:spPr>
        <p:txBody>
          <a:bodyPr vert="horz" lIns="91440" tIns="45720" rIns="91440" bIns="45720" rtlCol="0" anchor="t">
            <a:noAutofit/>
          </a:bodyPr>
          <a:lstStyle/>
          <a:p>
            <a:r>
              <a:rPr lang="en-US" sz="1400" dirty="0">
                <a:solidFill>
                  <a:schemeClr val="bg1">
                    <a:alpha val="60000"/>
                  </a:schemeClr>
                </a:solidFill>
                <a:ea typeface="+mn-lt"/>
                <a:cs typeface="+mn-lt"/>
              </a:rPr>
              <a:t>Detect Attacks that change program </a:t>
            </a:r>
            <a:r>
              <a:rPr lang="en-US" sz="1400" dirty="0" err="1">
                <a:solidFill>
                  <a:schemeClr val="bg1">
                    <a:alpha val="60000"/>
                  </a:schemeClr>
                </a:solidFill>
                <a:ea typeface="+mn-lt"/>
                <a:cs typeface="+mn-lt"/>
              </a:rPr>
              <a:t>behaviour</a:t>
            </a:r>
            <a:r>
              <a:rPr lang="en-US" sz="1400" dirty="0">
                <a:solidFill>
                  <a:schemeClr val="bg1">
                    <a:alpha val="60000"/>
                  </a:schemeClr>
                </a:solidFill>
                <a:ea typeface="+mn-lt"/>
                <a:cs typeface="+mn-lt"/>
              </a:rPr>
              <a:t> at runtime</a:t>
            </a:r>
          </a:p>
          <a:p>
            <a:pPr lvl="1"/>
            <a:r>
              <a:rPr lang="en-US" sz="1400" i="1" dirty="0">
                <a:solidFill>
                  <a:schemeClr val="bg1">
                    <a:alpha val="60000"/>
                  </a:schemeClr>
                </a:solidFill>
                <a:ea typeface="+mn-lt"/>
                <a:cs typeface="+mn-lt"/>
              </a:rPr>
              <a:t>common and critical software attacks </a:t>
            </a:r>
            <a:endParaRPr lang="en-US" sz="1400" dirty="0">
              <a:solidFill>
                <a:schemeClr val="bg1">
                  <a:alpha val="60000"/>
                </a:schemeClr>
              </a:solidFill>
              <a:ea typeface="+mn-lt"/>
              <a:cs typeface="+mn-lt"/>
            </a:endParaRPr>
          </a:p>
          <a:p>
            <a:pPr lvl="1"/>
            <a:r>
              <a:rPr lang="en-US" sz="1400" i="1" dirty="0">
                <a:solidFill>
                  <a:schemeClr val="bg1">
                    <a:alpha val="60000"/>
                  </a:schemeClr>
                </a:solidFill>
                <a:ea typeface="+mn-lt"/>
                <a:cs typeface="+mn-lt"/>
              </a:rPr>
              <a:t>arbitrary control program behavior by subverting its control flow at runtime</a:t>
            </a:r>
            <a:endParaRPr lang="en-US" sz="1400" dirty="0">
              <a:solidFill>
                <a:schemeClr val="bg1">
                  <a:alpha val="60000"/>
                </a:schemeClr>
              </a:solidFill>
              <a:cs typeface="Calibri" panose="020F0502020204030204"/>
            </a:endParaRPr>
          </a:p>
          <a:p>
            <a:pPr lvl="1"/>
            <a:r>
              <a:rPr lang="en-US" sz="1400" dirty="0">
                <a:solidFill>
                  <a:schemeClr val="bg1">
                    <a:alpha val="60000"/>
                  </a:schemeClr>
                </a:solidFill>
                <a:ea typeface="+mn-lt"/>
                <a:cs typeface="+mn-lt"/>
              </a:rPr>
              <a:t>A combination of static and dynamic analysis</a:t>
            </a:r>
          </a:p>
          <a:p>
            <a:r>
              <a:rPr lang="en-US" sz="1400" dirty="0">
                <a:solidFill>
                  <a:schemeClr val="bg1">
                    <a:alpha val="60000"/>
                  </a:schemeClr>
                </a:solidFill>
                <a:ea typeface="+mn-lt"/>
                <a:cs typeface="+mn-lt"/>
              </a:rPr>
              <a:t>Based on </a:t>
            </a:r>
            <a:r>
              <a:rPr lang="en-US" sz="1400" i="1" dirty="0">
                <a:solidFill>
                  <a:schemeClr val="bg1">
                    <a:alpha val="60000"/>
                  </a:schemeClr>
                </a:solidFill>
                <a:ea typeface="+mn-lt"/>
                <a:cs typeface="+mn-lt"/>
              </a:rPr>
              <a:t>data flow</a:t>
            </a:r>
            <a:r>
              <a:rPr lang="en-US" sz="1400" dirty="0">
                <a:solidFill>
                  <a:schemeClr val="bg1">
                    <a:alpha val="60000"/>
                  </a:schemeClr>
                </a:solidFill>
                <a:ea typeface="+mn-lt"/>
                <a:cs typeface="+mn-lt"/>
              </a:rPr>
              <a:t> and </a:t>
            </a:r>
            <a:r>
              <a:rPr lang="en-US" sz="1400" i="1" dirty="0">
                <a:solidFill>
                  <a:schemeClr val="bg1">
                    <a:alpha val="60000"/>
                  </a:schemeClr>
                </a:solidFill>
                <a:ea typeface="+mn-lt"/>
                <a:cs typeface="+mn-lt"/>
              </a:rPr>
              <a:t>control flow</a:t>
            </a:r>
            <a:r>
              <a:rPr lang="en-US" sz="1400" dirty="0">
                <a:solidFill>
                  <a:schemeClr val="bg1">
                    <a:alpha val="60000"/>
                  </a:schemeClr>
                </a:solidFill>
                <a:ea typeface="+mn-lt"/>
                <a:cs typeface="+mn-lt"/>
              </a:rPr>
              <a:t> analysis</a:t>
            </a:r>
            <a:endParaRPr lang="en-US" sz="1400" dirty="0">
              <a:solidFill>
                <a:schemeClr val="bg1">
                  <a:alpha val="60000"/>
                </a:schemeClr>
              </a:solidFill>
              <a:cs typeface="Calibri" panose="020F0502020204030204"/>
            </a:endParaRPr>
          </a:p>
          <a:p>
            <a:pPr lvl="2"/>
            <a:r>
              <a:rPr lang="en-US" sz="1400" dirty="0">
                <a:solidFill>
                  <a:schemeClr val="bg1">
                    <a:alpha val="60000"/>
                  </a:schemeClr>
                </a:solidFill>
                <a:ea typeface="+mn-lt"/>
                <a:cs typeface="+mn-lt"/>
              </a:rPr>
              <a:t>Control Flow Integrity and Data Flow Integrity </a:t>
            </a:r>
            <a:endParaRPr lang="en-US" sz="1400" dirty="0">
              <a:solidFill>
                <a:schemeClr val="bg1">
                  <a:alpha val="60000"/>
                </a:schemeClr>
              </a:solidFill>
              <a:cs typeface="Calibri"/>
            </a:endParaRPr>
          </a:p>
        </p:txBody>
      </p:sp>
      <p:pic>
        <p:nvPicPr>
          <p:cNvPr id="5" name="Picture 5" descr="Diagram&#10;&#10;Description automatically generated">
            <a:extLst>
              <a:ext uri="{FF2B5EF4-FFF2-40B4-BE49-F238E27FC236}">
                <a16:creationId xmlns:a16="http://schemas.microsoft.com/office/drawing/2014/main" id="{28D664AE-2FCD-4506-931D-796F2D61FBDB}"/>
              </a:ext>
            </a:extLst>
          </p:cNvPr>
          <p:cNvPicPr>
            <a:picLocks noChangeAspect="1"/>
          </p:cNvPicPr>
          <p:nvPr/>
        </p:nvPicPr>
        <p:blipFill>
          <a:blip r:embed="rId3"/>
          <a:stretch>
            <a:fillRect/>
          </a:stretch>
        </p:blipFill>
        <p:spPr>
          <a:xfrm>
            <a:off x="3512680" y="1175538"/>
            <a:ext cx="5622064" cy="4280448"/>
          </a:xfrm>
          <a:prstGeom prst="rect">
            <a:avLst/>
          </a:prstGeom>
        </p:spPr>
      </p:pic>
      <p:sp>
        <p:nvSpPr>
          <p:cNvPr id="4" name="Slide Number Placeholder 3">
            <a:extLst>
              <a:ext uri="{FF2B5EF4-FFF2-40B4-BE49-F238E27FC236}">
                <a16:creationId xmlns:a16="http://schemas.microsoft.com/office/drawing/2014/main" id="{83BB1725-C07D-4329-B768-A5AC4DE2F583}"/>
              </a:ext>
            </a:extLst>
          </p:cNvPr>
          <p:cNvSpPr>
            <a:spLocks noGrp="1"/>
          </p:cNvSpPr>
          <p:nvPr>
            <p:ph type="sldNum" sz="quarter" idx="12"/>
          </p:nvPr>
        </p:nvSpPr>
        <p:spPr>
          <a:xfrm>
            <a:off x="7774105" y="5313065"/>
            <a:ext cx="794822" cy="288164"/>
          </a:xfrm>
        </p:spPr>
        <p:txBody>
          <a:bodyPr>
            <a:normAutofit/>
          </a:bodyPr>
          <a:lstStyle/>
          <a:p>
            <a:pPr>
              <a:spcAft>
                <a:spcPts val="600"/>
              </a:spcAft>
            </a:pPr>
            <a:fld id="{86CB4B4D-7CA3-9044-876B-883B54F8677D}" type="slidenum">
              <a:rPr lang="en-NO">
                <a:solidFill>
                  <a:schemeClr val="tx1">
                    <a:alpha val="60000"/>
                  </a:schemeClr>
                </a:solidFill>
              </a:rPr>
              <a:pPr>
                <a:spcAft>
                  <a:spcPts val="600"/>
                </a:spcAft>
              </a:pPr>
              <a:t>17</a:t>
            </a:fld>
            <a:endParaRPr lang="en-NO" dirty="0">
              <a:solidFill>
                <a:schemeClr val="tx1">
                  <a:alpha val="60000"/>
                </a:schemeClr>
              </a:solidFill>
            </a:endParaRPr>
          </a:p>
        </p:txBody>
      </p:sp>
      <p:pic>
        <p:nvPicPr>
          <p:cNvPr id="7" name="Picture 6" descr="Picture 1">
            <a:extLst>
              <a:ext uri="{FF2B5EF4-FFF2-40B4-BE49-F238E27FC236}">
                <a16:creationId xmlns:a16="http://schemas.microsoft.com/office/drawing/2014/main" id="{17A32098-6564-438C-9017-EC66A6A84143}"/>
              </a:ext>
            </a:extLst>
          </p:cNvPr>
          <p:cNvPicPr>
            <a:picLocks noChangeAspect="1"/>
          </p:cNvPicPr>
          <p:nvPr/>
        </p:nvPicPr>
        <p:blipFill>
          <a:blip r:embed="rId4"/>
          <a:stretch>
            <a:fillRect/>
          </a:stretch>
        </p:blipFill>
        <p:spPr>
          <a:xfrm>
            <a:off x="8109857" y="99778"/>
            <a:ext cx="933238" cy="721139"/>
          </a:xfrm>
          <a:prstGeom prst="rect">
            <a:avLst/>
          </a:prstGeom>
          <a:ln w="12700">
            <a:miter lim="400000"/>
          </a:ln>
        </p:spPr>
      </p:pic>
    </p:spTree>
    <p:extLst>
      <p:ext uri="{BB962C8B-B14F-4D97-AF65-F5344CB8AC3E}">
        <p14:creationId xmlns:p14="http://schemas.microsoft.com/office/powerpoint/2010/main" val="31253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BF6536AC-EAF8-4E60-861F-E6FCAB0AE70F}"/>
              </a:ext>
            </a:extLst>
          </p:cNvPr>
          <p:cNvSpPr txBox="1"/>
          <p:nvPr/>
        </p:nvSpPr>
        <p:spPr>
          <a:xfrm>
            <a:off x="57149" y="2951283"/>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9" name="TextBox 38">
            <a:extLst>
              <a:ext uri="{FF2B5EF4-FFF2-40B4-BE49-F238E27FC236}">
                <a16:creationId xmlns:a16="http://schemas.microsoft.com/office/drawing/2014/main" id="{69A8AD5F-3D5A-4441-886F-662E1F47F308}"/>
              </a:ext>
            </a:extLst>
          </p:cNvPr>
          <p:cNvSpPr txBox="1"/>
          <p:nvPr/>
        </p:nvSpPr>
        <p:spPr>
          <a:xfrm>
            <a:off x="152400" y="276959"/>
            <a:ext cx="284577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0" name="TextBox 39">
            <a:extLst>
              <a:ext uri="{FF2B5EF4-FFF2-40B4-BE49-F238E27FC236}">
                <a16:creationId xmlns:a16="http://schemas.microsoft.com/office/drawing/2014/main" id="{6037541A-4C35-413C-8F9F-4378C34E3420}"/>
              </a:ext>
            </a:extLst>
          </p:cNvPr>
          <p:cNvSpPr txBox="1"/>
          <p:nvPr/>
        </p:nvSpPr>
        <p:spPr>
          <a:xfrm>
            <a:off x="101111" y="1991456"/>
            <a:ext cx="243546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ea typeface="+mj-lt"/>
              <a:cs typeface="+mj-lt"/>
            </a:endParaRPr>
          </a:p>
        </p:txBody>
      </p:sp>
      <p:sp>
        <p:nvSpPr>
          <p:cNvPr id="42" name="TextBox 41">
            <a:extLst>
              <a:ext uri="{FF2B5EF4-FFF2-40B4-BE49-F238E27FC236}">
                <a16:creationId xmlns:a16="http://schemas.microsoft.com/office/drawing/2014/main" id="{F2CC2440-B0DA-4911-A4ED-6717F03C3860}"/>
              </a:ext>
            </a:extLst>
          </p:cNvPr>
          <p:cNvSpPr txBox="1"/>
          <p:nvPr/>
        </p:nvSpPr>
        <p:spPr>
          <a:xfrm>
            <a:off x="101110" y="4160226"/>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4" name="TextBox 43">
            <a:extLst>
              <a:ext uri="{FF2B5EF4-FFF2-40B4-BE49-F238E27FC236}">
                <a16:creationId xmlns:a16="http://schemas.microsoft.com/office/drawing/2014/main" id="{8B96271A-8852-475B-B81A-718160263330}"/>
              </a:ext>
            </a:extLst>
          </p:cNvPr>
          <p:cNvSpPr txBox="1"/>
          <p:nvPr/>
        </p:nvSpPr>
        <p:spPr>
          <a:xfrm>
            <a:off x="152400" y="4497265"/>
            <a:ext cx="27432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7844028E-82CE-684B-BC05-B8453D72E399}"/>
              </a:ext>
            </a:extLst>
          </p:cNvPr>
          <p:cNvSpPr>
            <a:spLocks noGrp="1"/>
          </p:cNvSpPr>
          <p:nvPr>
            <p:ph type="sldNum" sz="quarter" idx="2"/>
          </p:nvPr>
        </p:nvSpPr>
        <p:spPr/>
        <p:txBody>
          <a:bodyPr/>
          <a:lstStyle/>
          <a:p>
            <a:fld id="{86CB4B4D-7CA3-9044-876B-883B54F8677D}" type="slidenum">
              <a:rPr lang="en-NO" smtClean="0"/>
              <a:t>18</a:t>
            </a:fld>
            <a:endParaRPr lang="en-NO"/>
          </a:p>
        </p:txBody>
      </p:sp>
      <p:pic>
        <p:nvPicPr>
          <p:cNvPr id="11" name="Picture 1" descr="Picture 1">
            <a:extLst>
              <a:ext uri="{FF2B5EF4-FFF2-40B4-BE49-F238E27FC236}">
                <a16:creationId xmlns:a16="http://schemas.microsoft.com/office/drawing/2014/main" id="{6D5CB836-F176-1E42-854B-E9B159306318}"/>
              </a:ext>
            </a:extLst>
          </p:cNvPr>
          <p:cNvPicPr>
            <a:picLocks noChangeAspect="1"/>
          </p:cNvPicPr>
          <p:nvPr/>
        </p:nvPicPr>
        <p:blipFill>
          <a:blip r:embed="rId3"/>
          <a:stretch>
            <a:fillRect/>
          </a:stretch>
        </p:blipFill>
        <p:spPr>
          <a:xfrm>
            <a:off x="8109857" y="99778"/>
            <a:ext cx="933238" cy="721139"/>
          </a:xfrm>
          <a:prstGeom prst="rect">
            <a:avLst/>
          </a:prstGeom>
          <a:ln w="12700">
            <a:miter lim="400000"/>
          </a:ln>
        </p:spPr>
      </p:pic>
      <p:sp>
        <p:nvSpPr>
          <p:cNvPr id="12" name="Title 1">
            <a:extLst>
              <a:ext uri="{FF2B5EF4-FFF2-40B4-BE49-F238E27FC236}">
                <a16:creationId xmlns:a16="http://schemas.microsoft.com/office/drawing/2014/main" id="{C90AB57D-25CB-9245-AA3F-4B738377B124}"/>
              </a:ext>
            </a:extLst>
          </p:cNvPr>
          <p:cNvSpPr txBox="1">
            <a:spLocks/>
          </p:cNvSpPr>
          <p:nvPr/>
        </p:nvSpPr>
        <p:spPr>
          <a:xfrm>
            <a:off x="781050" y="4566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Contributions – examples</a:t>
            </a:r>
          </a:p>
        </p:txBody>
      </p:sp>
      <p:pic>
        <p:nvPicPr>
          <p:cNvPr id="13314" name="Picture 2" descr="Being a Contribution in the Dance Learning Process — Ballroom Dance Chicago">
            <a:extLst>
              <a:ext uri="{FF2B5EF4-FFF2-40B4-BE49-F238E27FC236}">
                <a16:creationId xmlns:a16="http://schemas.microsoft.com/office/drawing/2014/main" id="{7D59F219-F13D-3649-AFA6-290094FC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232786" y="2501503"/>
            <a:ext cx="3962400" cy="1551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BF2E2314-99F2-A347-89DC-959062B04799}"/>
              </a:ext>
            </a:extLst>
          </p:cNvPr>
          <p:cNvGraphicFramePr/>
          <p:nvPr>
            <p:extLst>
              <p:ext uri="{D42A27DB-BD31-4B8C-83A1-F6EECF244321}">
                <p14:modId xmlns:p14="http://schemas.microsoft.com/office/powerpoint/2010/main" val="1330328899"/>
              </p:ext>
            </p:extLst>
          </p:nvPr>
        </p:nvGraphicFramePr>
        <p:xfrm>
          <a:off x="1624689" y="1121542"/>
          <a:ext cx="7127422" cy="4359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3502D58-15B0-7C42-B874-98E3346EE1EB}"/>
              </a:ext>
            </a:extLst>
          </p:cNvPr>
          <p:cNvSpPr txBox="1"/>
          <p:nvPr/>
        </p:nvSpPr>
        <p:spPr>
          <a:xfrm>
            <a:off x="1709223" y="1318907"/>
            <a:ext cx="544380" cy="369332"/>
          </a:xfrm>
          <a:prstGeom prst="rect">
            <a:avLst/>
          </a:prstGeom>
          <a:noFill/>
        </p:spPr>
        <p:txBody>
          <a:bodyPr wrap="none" rtlCol="0">
            <a:spAutoFit/>
          </a:bodyPr>
          <a:lstStyle/>
          <a:p>
            <a:r>
              <a:rPr lang="en-US" dirty="0"/>
              <a:t>Std.</a:t>
            </a:r>
          </a:p>
        </p:txBody>
      </p:sp>
      <p:sp>
        <p:nvSpPr>
          <p:cNvPr id="6" name="TextBox 5">
            <a:extLst>
              <a:ext uri="{FF2B5EF4-FFF2-40B4-BE49-F238E27FC236}">
                <a16:creationId xmlns:a16="http://schemas.microsoft.com/office/drawing/2014/main" id="{0ECACD14-6353-E54E-9C8D-D11B2D7425AC}"/>
              </a:ext>
            </a:extLst>
          </p:cNvPr>
          <p:cNvSpPr txBox="1"/>
          <p:nvPr/>
        </p:nvSpPr>
        <p:spPr>
          <a:xfrm>
            <a:off x="2039734" y="1901693"/>
            <a:ext cx="542906" cy="369332"/>
          </a:xfrm>
          <a:prstGeom prst="rect">
            <a:avLst/>
          </a:prstGeom>
          <a:noFill/>
        </p:spPr>
        <p:txBody>
          <a:bodyPr wrap="none" rtlCol="0">
            <a:spAutoFit/>
          </a:bodyPr>
          <a:lstStyle/>
          <a:p>
            <a:r>
              <a:rPr lang="en-US" dirty="0"/>
              <a:t>Vul.</a:t>
            </a:r>
          </a:p>
        </p:txBody>
      </p:sp>
      <p:sp>
        <p:nvSpPr>
          <p:cNvPr id="7" name="TextBox 6">
            <a:extLst>
              <a:ext uri="{FF2B5EF4-FFF2-40B4-BE49-F238E27FC236}">
                <a16:creationId xmlns:a16="http://schemas.microsoft.com/office/drawing/2014/main" id="{7595E56E-105C-334D-ADAD-49377C129AE1}"/>
              </a:ext>
            </a:extLst>
          </p:cNvPr>
          <p:cNvSpPr txBox="1"/>
          <p:nvPr/>
        </p:nvSpPr>
        <p:spPr>
          <a:xfrm>
            <a:off x="2206352" y="2531977"/>
            <a:ext cx="515719" cy="369332"/>
          </a:xfrm>
          <a:prstGeom prst="rect">
            <a:avLst/>
          </a:prstGeom>
          <a:noFill/>
        </p:spPr>
        <p:txBody>
          <a:bodyPr wrap="none" rtlCol="0">
            <a:spAutoFit/>
          </a:bodyPr>
          <a:lstStyle/>
          <a:p>
            <a:r>
              <a:rPr lang="en-US" dirty="0" err="1"/>
              <a:t>Srv</a:t>
            </a:r>
            <a:r>
              <a:rPr lang="en-US" dirty="0"/>
              <a:t>.</a:t>
            </a:r>
          </a:p>
        </p:txBody>
      </p:sp>
      <p:sp>
        <p:nvSpPr>
          <p:cNvPr id="8" name="TextBox 7">
            <a:extLst>
              <a:ext uri="{FF2B5EF4-FFF2-40B4-BE49-F238E27FC236}">
                <a16:creationId xmlns:a16="http://schemas.microsoft.com/office/drawing/2014/main" id="{9624903F-F167-8548-BC53-E5AFE47F96FB}"/>
              </a:ext>
            </a:extLst>
          </p:cNvPr>
          <p:cNvSpPr txBox="1"/>
          <p:nvPr/>
        </p:nvSpPr>
        <p:spPr>
          <a:xfrm>
            <a:off x="2282070" y="3120559"/>
            <a:ext cx="576183" cy="369332"/>
          </a:xfrm>
          <a:prstGeom prst="rect">
            <a:avLst/>
          </a:prstGeom>
          <a:noFill/>
        </p:spPr>
        <p:txBody>
          <a:bodyPr wrap="none" rtlCol="0">
            <a:spAutoFit/>
          </a:bodyPr>
          <a:lstStyle/>
          <a:p>
            <a:r>
              <a:rPr lang="en-US" dirty="0"/>
              <a:t>Det.</a:t>
            </a:r>
          </a:p>
        </p:txBody>
      </p:sp>
      <p:sp>
        <p:nvSpPr>
          <p:cNvPr id="9" name="TextBox 8">
            <a:extLst>
              <a:ext uri="{FF2B5EF4-FFF2-40B4-BE49-F238E27FC236}">
                <a16:creationId xmlns:a16="http://schemas.microsoft.com/office/drawing/2014/main" id="{E14DFBE0-1E0E-2443-8858-E404D58FFB35}"/>
              </a:ext>
            </a:extLst>
          </p:cNvPr>
          <p:cNvSpPr txBox="1"/>
          <p:nvPr/>
        </p:nvSpPr>
        <p:spPr>
          <a:xfrm>
            <a:off x="2162673" y="3687313"/>
            <a:ext cx="637675" cy="369332"/>
          </a:xfrm>
          <a:prstGeom prst="rect">
            <a:avLst/>
          </a:prstGeom>
          <a:noFill/>
        </p:spPr>
        <p:txBody>
          <a:bodyPr wrap="none" rtlCol="0">
            <a:spAutoFit/>
          </a:bodyPr>
          <a:lstStyle/>
          <a:p>
            <a:r>
              <a:rPr lang="en-US" dirty="0"/>
              <a:t>Prev.</a:t>
            </a:r>
          </a:p>
        </p:txBody>
      </p:sp>
      <p:sp>
        <p:nvSpPr>
          <p:cNvPr id="10" name="TextBox 9">
            <a:extLst>
              <a:ext uri="{FF2B5EF4-FFF2-40B4-BE49-F238E27FC236}">
                <a16:creationId xmlns:a16="http://schemas.microsoft.com/office/drawing/2014/main" id="{5C9F4798-FC7C-C546-BD36-211047CEE627}"/>
              </a:ext>
            </a:extLst>
          </p:cNvPr>
          <p:cNvSpPr txBox="1"/>
          <p:nvPr/>
        </p:nvSpPr>
        <p:spPr>
          <a:xfrm>
            <a:off x="1614906" y="4945190"/>
            <a:ext cx="690382" cy="369332"/>
          </a:xfrm>
          <a:prstGeom prst="rect">
            <a:avLst/>
          </a:prstGeom>
          <a:noFill/>
        </p:spPr>
        <p:txBody>
          <a:bodyPr wrap="none" rtlCol="0">
            <a:spAutoFit/>
          </a:bodyPr>
          <a:lstStyle/>
          <a:p>
            <a:r>
              <a:rPr lang="en-US" dirty="0"/>
              <a:t>Resp.</a:t>
            </a:r>
          </a:p>
        </p:txBody>
      </p:sp>
      <p:sp>
        <p:nvSpPr>
          <p:cNvPr id="13" name="TextBox 12">
            <a:extLst>
              <a:ext uri="{FF2B5EF4-FFF2-40B4-BE49-F238E27FC236}">
                <a16:creationId xmlns:a16="http://schemas.microsoft.com/office/drawing/2014/main" id="{BA22A939-2898-AF4B-8E9D-BAF512D57250}"/>
              </a:ext>
            </a:extLst>
          </p:cNvPr>
          <p:cNvSpPr txBox="1"/>
          <p:nvPr/>
        </p:nvSpPr>
        <p:spPr>
          <a:xfrm>
            <a:off x="1965476" y="4291285"/>
            <a:ext cx="526298" cy="369332"/>
          </a:xfrm>
          <a:prstGeom prst="rect">
            <a:avLst/>
          </a:prstGeom>
          <a:noFill/>
        </p:spPr>
        <p:txBody>
          <a:bodyPr wrap="none" rtlCol="0">
            <a:spAutoFit/>
          </a:bodyPr>
          <a:lstStyle/>
          <a:p>
            <a:r>
              <a:rPr lang="en-US" dirty="0" err="1"/>
              <a:t>Trg</a:t>
            </a:r>
            <a:r>
              <a:rPr lang="en-US" dirty="0"/>
              <a:t>.</a:t>
            </a:r>
          </a:p>
        </p:txBody>
      </p:sp>
    </p:spTree>
    <p:extLst>
      <p:ext uri="{BB962C8B-B14F-4D97-AF65-F5344CB8AC3E}">
        <p14:creationId xmlns:p14="http://schemas.microsoft.com/office/powerpoint/2010/main" val="28673093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1" nodeType="withEffect">
                                  <p:stCondLst>
                                    <p:cond delay="0"/>
                                  </p:stCondLst>
                                  <p:childTnLst>
                                    <p:animClr clrSpc="rgb" dir="cw">
                                      <p:cBhvr>
                                        <p:cTn id="6" dur="2000" fill="hold"/>
                                        <p:tgtEl>
                                          <p:spTgt spid="4">
                                            <p:graphicEl>
                                              <a:dgm id="{768968AC-FCD9-F645-A954-C440776924C2}"/>
                                            </p:graphicEl>
                                          </p:spTgt>
                                        </p:tgtEl>
                                        <p:attrNameLst>
                                          <p:attrName>fillcolor</p:attrName>
                                        </p:attrNameLst>
                                      </p:cBhvr>
                                      <p:to>
                                        <a:schemeClr val="accent2"/>
                                      </p:to>
                                    </p:animClr>
                                    <p:set>
                                      <p:cBhvr>
                                        <p:cTn id="7" dur="2000" fill="hold"/>
                                        <p:tgtEl>
                                          <p:spTgt spid="4">
                                            <p:graphicEl>
                                              <a:dgm id="{768968AC-FCD9-F645-A954-C440776924C2}"/>
                                            </p:graphicEl>
                                          </p:spTgt>
                                        </p:tgtEl>
                                        <p:attrNameLst>
                                          <p:attrName>fill.type</p:attrName>
                                        </p:attrNameLst>
                                      </p:cBhvr>
                                      <p:to>
                                        <p:strVal val="solid"/>
                                      </p:to>
                                    </p:set>
                                    <p:set>
                                      <p:cBhvr>
                                        <p:cTn id="8" dur="2000" fill="hold"/>
                                        <p:tgtEl>
                                          <p:spTgt spid="4">
                                            <p:graphicEl>
                                              <a:dgm id="{768968AC-FCD9-F645-A954-C440776924C2}"/>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uiExpand="1">
        <p:bldSub>
          <a:bldDgm/>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BB843F-49E7-447C-8E10-C2E52C211478}"/>
              </a:ext>
            </a:extLst>
          </p:cNvPr>
          <p:cNvSpPr>
            <a:spLocks noGrp="1"/>
          </p:cNvSpPr>
          <p:nvPr>
            <p:ph type="title"/>
          </p:nvPr>
        </p:nvSpPr>
        <p:spPr>
          <a:xfrm>
            <a:off x="482600" y="268111"/>
            <a:ext cx="8178799" cy="946448"/>
          </a:xfrm>
        </p:spPr>
        <p:txBody>
          <a:bodyPr>
            <a:normAutofit/>
          </a:bodyPr>
          <a:lstStyle/>
          <a:p>
            <a:r>
              <a:rPr lang="en-US" sz="2800" dirty="0">
                <a:ea typeface="+mj-lt"/>
                <a:cs typeface="+mj-lt"/>
              </a:rPr>
              <a:t>Language-based security</a:t>
            </a:r>
          </a:p>
        </p:txBody>
      </p:sp>
      <p:sp>
        <p:nvSpPr>
          <p:cNvPr id="3" name="Content Placeholder 2">
            <a:extLst>
              <a:ext uri="{FF2B5EF4-FFF2-40B4-BE49-F238E27FC236}">
                <a16:creationId xmlns:a16="http://schemas.microsoft.com/office/drawing/2014/main" id="{5A6A41A0-CDC6-4FA1-8C9F-9992AD589AAB}"/>
              </a:ext>
            </a:extLst>
          </p:cNvPr>
          <p:cNvSpPr>
            <a:spLocks noGrp="1"/>
          </p:cNvSpPr>
          <p:nvPr>
            <p:ph idx="1"/>
          </p:nvPr>
        </p:nvSpPr>
        <p:spPr>
          <a:xfrm>
            <a:off x="482601" y="1485817"/>
            <a:ext cx="3006288" cy="3661652"/>
          </a:xfrm>
        </p:spPr>
        <p:txBody>
          <a:bodyPr vert="horz" lIns="91440" tIns="45720" rIns="91440" bIns="45720" rtlCol="0">
            <a:normAutofit/>
          </a:bodyPr>
          <a:lstStyle/>
          <a:p>
            <a:pPr lvl="1"/>
            <a:r>
              <a:rPr lang="en-US" sz="1600" dirty="0">
                <a:ea typeface="+mn-lt"/>
                <a:cs typeface="+mn-lt"/>
              </a:rPr>
              <a:t>Attack prevention – policy specification and enforcement</a:t>
            </a:r>
          </a:p>
          <a:p>
            <a:pPr lvl="1"/>
            <a:r>
              <a:rPr lang="en-US" sz="1600" dirty="0">
                <a:ea typeface="+mn-lt"/>
                <a:cs typeface="+mn-lt"/>
              </a:rPr>
              <a:t>Language-based security with run-time guarantees</a:t>
            </a:r>
            <a:endParaRPr lang="en-US" sz="1600" dirty="0"/>
          </a:p>
          <a:p>
            <a:pPr lvl="2"/>
            <a:r>
              <a:rPr lang="en-US" sz="1600" dirty="0">
                <a:ea typeface="+mn-lt"/>
                <a:cs typeface="+mn-lt"/>
              </a:rPr>
              <a:t>Extending Attribute Grammars (AGs) capabilities to support IRM as a built-in language feature</a:t>
            </a:r>
            <a:endParaRPr lang="en-US" sz="1600" dirty="0">
              <a:cs typeface="Calibri" panose="020F0502020204030204"/>
            </a:endParaRPr>
          </a:p>
          <a:p>
            <a:pPr lvl="2"/>
            <a:r>
              <a:rPr lang="en-US" sz="1600" dirty="0">
                <a:ea typeface="+mn-lt"/>
                <a:cs typeface="+mn-lt"/>
              </a:rPr>
              <a:t>Inline Monitoring Attribute Grammar (IMAG)</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34580"/>
            <a:ext cx="760545" cy="1681317"/>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61275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C5D47061-8B75-4B54-B604-34A20C581C28}"/>
              </a:ext>
            </a:extLst>
          </p:cNvPr>
          <p:cNvSpPr>
            <a:spLocks noGrp="1"/>
          </p:cNvSpPr>
          <p:nvPr>
            <p:ph type="sldNum" sz="quarter" idx="12"/>
          </p:nvPr>
        </p:nvSpPr>
        <p:spPr>
          <a:xfrm>
            <a:off x="6603999" y="5296958"/>
            <a:ext cx="2057400" cy="304271"/>
          </a:xfrm>
        </p:spPr>
        <p:txBody>
          <a:bodyPr>
            <a:normAutofit/>
          </a:bodyPr>
          <a:lstStyle/>
          <a:p>
            <a:pPr>
              <a:spcAft>
                <a:spcPts val="600"/>
              </a:spcAft>
            </a:pPr>
            <a:fld id="{86CB4B4D-7CA3-9044-876B-883B54F8677D}" type="slidenum">
              <a:rPr lang="en-NO" smtClean="0"/>
              <a:pPr>
                <a:spcAft>
                  <a:spcPts val="600"/>
                </a:spcAft>
              </a:pPr>
              <a:t>19</a:t>
            </a:fld>
            <a:endParaRPr lang="en-NO"/>
          </a:p>
        </p:txBody>
      </p:sp>
      <p:pic>
        <p:nvPicPr>
          <p:cNvPr id="6" name="Picture 6" descr="Diagram&#10;&#10;Description automatically generated">
            <a:extLst>
              <a:ext uri="{FF2B5EF4-FFF2-40B4-BE49-F238E27FC236}">
                <a16:creationId xmlns:a16="http://schemas.microsoft.com/office/drawing/2014/main" id="{0FC29CF0-4019-417E-A2DD-8FB1D0FF902A}"/>
              </a:ext>
            </a:extLst>
          </p:cNvPr>
          <p:cNvPicPr>
            <a:picLocks noChangeAspect="1"/>
          </p:cNvPicPr>
          <p:nvPr/>
        </p:nvPicPr>
        <p:blipFill>
          <a:blip r:embed="rId2"/>
          <a:stretch>
            <a:fillRect/>
          </a:stretch>
        </p:blipFill>
        <p:spPr>
          <a:xfrm>
            <a:off x="3465222" y="810256"/>
            <a:ext cx="5614517" cy="4195460"/>
          </a:xfrm>
          <a:prstGeom prst="rect">
            <a:avLst/>
          </a:prstGeom>
        </p:spPr>
      </p:pic>
      <p:pic>
        <p:nvPicPr>
          <p:cNvPr id="5" name="Picture 4" descr="Picture 1">
            <a:extLst>
              <a:ext uri="{FF2B5EF4-FFF2-40B4-BE49-F238E27FC236}">
                <a16:creationId xmlns:a16="http://schemas.microsoft.com/office/drawing/2014/main" id="{378E36CE-6027-4E6F-8BA5-D1D8FFAD39D7}"/>
              </a:ext>
            </a:extLst>
          </p:cNvPr>
          <p:cNvPicPr>
            <a:picLocks noChangeAspect="1"/>
          </p:cNvPicPr>
          <p:nvPr/>
        </p:nvPicPr>
        <p:blipFill>
          <a:blip r:embed="rId3"/>
          <a:stretch>
            <a:fillRect/>
          </a:stretch>
        </p:blipFill>
        <p:spPr>
          <a:xfrm>
            <a:off x="8109857" y="99778"/>
            <a:ext cx="933238" cy="721139"/>
          </a:xfrm>
          <a:prstGeom prst="rect">
            <a:avLst/>
          </a:prstGeom>
          <a:ln w="12700">
            <a:miter lim="400000"/>
          </a:ln>
        </p:spPr>
      </p:pic>
    </p:spTree>
    <p:extLst>
      <p:ext uri="{BB962C8B-B14F-4D97-AF65-F5344CB8AC3E}">
        <p14:creationId xmlns:p14="http://schemas.microsoft.com/office/powerpoint/2010/main" val="344010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CD26-0599-4635-9820-E6EC01FCF3C5}"/>
              </a:ext>
            </a:extLst>
          </p:cNvPr>
          <p:cNvSpPr>
            <a:spLocks noGrp="1"/>
          </p:cNvSpPr>
          <p:nvPr>
            <p:ph type="title"/>
          </p:nvPr>
        </p:nvSpPr>
        <p:spPr/>
        <p:txBody>
          <a:bodyPr/>
          <a:lstStyle/>
          <a:p>
            <a:r>
              <a:rPr lang="en-US">
                <a:ea typeface="+mj-lt"/>
                <a:cs typeface="+mj-lt"/>
              </a:rPr>
              <a:t>Overview</a:t>
            </a:r>
            <a:endParaRPr lang="en-US" b="0">
              <a:ea typeface="+mj-lt"/>
              <a:cs typeface="+mj-lt"/>
            </a:endParaRPr>
          </a:p>
          <a:p>
            <a:endParaRPr lang="en-US"/>
          </a:p>
        </p:txBody>
      </p:sp>
      <p:graphicFrame>
        <p:nvGraphicFramePr>
          <p:cNvPr id="4" name="Diagram 4">
            <a:extLst>
              <a:ext uri="{FF2B5EF4-FFF2-40B4-BE49-F238E27FC236}">
                <a16:creationId xmlns:a16="http://schemas.microsoft.com/office/drawing/2014/main" id="{C2E05485-3956-4C8D-A810-6CAA724F47BA}"/>
              </a:ext>
            </a:extLst>
          </p:cNvPr>
          <p:cNvGraphicFramePr/>
          <p:nvPr>
            <p:extLst>
              <p:ext uri="{D42A27DB-BD31-4B8C-83A1-F6EECF244321}">
                <p14:modId xmlns:p14="http://schemas.microsoft.com/office/powerpoint/2010/main" val="553120123"/>
              </p:ext>
            </p:extLst>
          </p:nvPr>
        </p:nvGraphicFramePr>
        <p:xfrm>
          <a:off x="900215" y="1394068"/>
          <a:ext cx="6688868" cy="3897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1" descr="Picture 1">
            <a:extLst>
              <a:ext uri="{FF2B5EF4-FFF2-40B4-BE49-F238E27FC236}">
                <a16:creationId xmlns:a16="http://schemas.microsoft.com/office/drawing/2014/main" id="{DDB734E0-ED0B-184F-87FD-EF988E07E850}"/>
              </a:ext>
            </a:extLst>
          </p:cNvPr>
          <p:cNvPicPr>
            <a:picLocks noChangeAspect="1"/>
          </p:cNvPicPr>
          <p:nvPr/>
        </p:nvPicPr>
        <p:blipFill>
          <a:blip r:embed="rId7"/>
          <a:stretch>
            <a:fillRect/>
          </a:stretch>
        </p:blipFill>
        <p:spPr>
          <a:xfrm>
            <a:off x="8109857" y="99778"/>
            <a:ext cx="933238" cy="721139"/>
          </a:xfrm>
          <a:prstGeom prst="rect">
            <a:avLst/>
          </a:prstGeom>
          <a:ln w="12700">
            <a:miter lim="400000"/>
          </a:ln>
        </p:spPr>
      </p:pic>
      <p:sp>
        <p:nvSpPr>
          <p:cNvPr id="3" name="Slide Number Placeholder 2">
            <a:extLst>
              <a:ext uri="{FF2B5EF4-FFF2-40B4-BE49-F238E27FC236}">
                <a16:creationId xmlns:a16="http://schemas.microsoft.com/office/drawing/2014/main" id="{01627E8D-376B-0748-A95F-2DB9AA756280}"/>
              </a:ext>
            </a:extLst>
          </p:cNvPr>
          <p:cNvSpPr>
            <a:spLocks noGrp="1"/>
          </p:cNvSpPr>
          <p:nvPr>
            <p:ph type="sldNum" sz="quarter" idx="2"/>
          </p:nvPr>
        </p:nvSpPr>
        <p:spPr/>
        <p:txBody>
          <a:bodyPr/>
          <a:lstStyle/>
          <a:p>
            <a:fld id="{86CB4B4D-7CA3-9044-876B-883B54F8677D}" type="slidenum">
              <a:rPr lang="en-NO" sz="1100" smtClean="0"/>
              <a:t>2</a:t>
            </a:fld>
            <a:endParaRPr lang="en-NO"/>
          </a:p>
        </p:txBody>
      </p:sp>
    </p:spTree>
    <p:extLst>
      <p:ext uri="{BB962C8B-B14F-4D97-AF65-F5344CB8AC3E}">
        <p14:creationId xmlns:p14="http://schemas.microsoft.com/office/powerpoint/2010/main" val="15005798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0B68C47-657C-43CA-AF23-0DC036EDCF32}"/>
                                            </p:graphicEl>
                                          </p:spTgt>
                                        </p:tgtEl>
                                        <p:attrNameLst>
                                          <p:attrName>style.visibility</p:attrName>
                                        </p:attrNameLst>
                                      </p:cBhvr>
                                      <p:to>
                                        <p:strVal val="visible"/>
                                      </p:to>
                                    </p:set>
                                    <p:animEffect transition="in" filter="fade">
                                      <p:cBhvr>
                                        <p:cTn id="7" dur="500"/>
                                        <p:tgtEl>
                                          <p:spTgt spid="4">
                                            <p:graphicEl>
                                              <a:dgm id="{10B68C47-657C-43CA-AF23-0DC036EDCF3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6A037794-6F6F-463A-A351-C17FCBFB166B}"/>
                                            </p:graphicEl>
                                          </p:spTgt>
                                        </p:tgtEl>
                                        <p:attrNameLst>
                                          <p:attrName>style.visibility</p:attrName>
                                        </p:attrNameLst>
                                      </p:cBhvr>
                                      <p:to>
                                        <p:strVal val="visible"/>
                                      </p:to>
                                    </p:set>
                                    <p:animEffect transition="in" filter="fade">
                                      <p:cBhvr>
                                        <p:cTn id="12" dur="500"/>
                                        <p:tgtEl>
                                          <p:spTgt spid="4">
                                            <p:graphicEl>
                                              <a:dgm id="{6A037794-6F6F-463A-A351-C17FCBFB166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7B4EB933-172D-42FD-999B-96D82695B5BB}"/>
                                            </p:graphicEl>
                                          </p:spTgt>
                                        </p:tgtEl>
                                        <p:attrNameLst>
                                          <p:attrName>style.visibility</p:attrName>
                                        </p:attrNameLst>
                                      </p:cBhvr>
                                      <p:to>
                                        <p:strVal val="visible"/>
                                      </p:to>
                                    </p:set>
                                    <p:animEffect transition="in" filter="fade">
                                      <p:cBhvr>
                                        <p:cTn id="17" dur="500"/>
                                        <p:tgtEl>
                                          <p:spTgt spid="4">
                                            <p:graphicEl>
                                              <a:dgm id="{7B4EB933-172D-42FD-999B-96D82695B5B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E793D5F2-9698-4752-A6E1-CF00D15DF30C}"/>
                                            </p:graphicEl>
                                          </p:spTgt>
                                        </p:tgtEl>
                                        <p:attrNameLst>
                                          <p:attrName>style.visibility</p:attrName>
                                        </p:attrNameLst>
                                      </p:cBhvr>
                                      <p:to>
                                        <p:strVal val="visible"/>
                                      </p:to>
                                    </p:set>
                                    <p:animEffect transition="in" filter="fade">
                                      <p:cBhvr>
                                        <p:cTn id="22" dur="500"/>
                                        <p:tgtEl>
                                          <p:spTgt spid="4">
                                            <p:graphicEl>
                                              <a:dgm id="{E793D5F2-9698-4752-A6E1-CF00D15DF30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3FF4-942D-4A14-BAFF-AE7E560574D6}"/>
              </a:ext>
            </a:extLst>
          </p:cNvPr>
          <p:cNvSpPr>
            <a:spLocks noGrp="1"/>
          </p:cNvSpPr>
          <p:nvPr>
            <p:ph type="title"/>
          </p:nvPr>
        </p:nvSpPr>
        <p:spPr/>
        <p:txBody>
          <a:bodyPr/>
          <a:lstStyle/>
          <a:p>
            <a:pPr>
              <a:spcBef>
                <a:spcPts val="750"/>
              </a:spcBef>
            </a:pPr>
            <a:r>
              <a:rPr lang="en-US" dirty="0">
                <a:ea typeface="+mj-lt"/>
                <a:cs typeface="+mj-lt"/>
              </a:rPr>
              <a:t>Interaction Non-interference Distributed OO Systems</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7E71D86E-A2E0-4BE2-8514-8B284B2C840B}"/>
              </a:ext>
            </a:extLst>
          </p:cNvPr>
          <p:cNvSpPr>
            <a:spLocks noGrp="1"/>
          </p:cNvSpPr>
          <p:nvPr>
            <p:ph idx="1"/>
          </p:nvPr>
        </p:nvSpPr>
        <p:spPr>
          <a:xfrm>
            <a:off x="628650" y="1521354"/>
            <a:ext cx="4784812" cy="3686698"/>
          </a:xfrm>
        </p:spPr>
        <p:txBody>
          <a:bodyPr vert="horz" lIns="91440" tIns="45720" rIns="91440" bIns="45720" rtlCol="0" anchor="t">
            <a:normAutofit fontScale="92500"/>
          </a:bodyPr>
          <a:lstStyle/>
          <a:p>
            <a:r>
              <a:rPr lang="en-US" dirty="0">
                <a:ea typeface="+mn-lt"/>
                <a:cs typeface="+mn-lt"/>
              </a:rPr>
              <a:t>Security policies as trace properties</a:t>
            </a:r>
            <a:endParaRPr lang="en-US" dirty="0">
              <a:cs typeface="Calibri" panose="020F0502020204030204"/>
            </a:endParaRPr>
          </a:p>
          <a:p>
            <a:pPr lvl="1"/>
            <a:r>
              <a:rPr lang="en-US" dirty="0">
                <a:ea typeface="+mn-lt"/>
                <a:cs typeface="+mn-lt"/>
              </a:rPr>
              <a:t>security policies as hyper properties</a:t>
            </a:r>
            <a:endParaRPr lang="en-US" dirty="0"/>
          </a:p>
          <a:p>
            <a:pPr lvl="1"/>
            <a:r>
              <a:rPr lang="en-US" dirty="0">
                <a:ea typeface="+mn-lt"/>
                <a:cs typeface="+mn-lt"/>
              </a:rPr>
              <a:t>characterized as sets of trace properties such as</a:t>
            </a:r>
            <a:r>
              <a:rPr lang="en-US" dirty="0">
                <a:cs typeface="Calibri"/>
              </a:rPr>
              <a:t> </a:t>
            </a:r>
            <a:r>
              <a:rPr lang="en-US" dirty="0">
                <a:ea typeface="+mn-lt"/>
                <a:cs typeface="+mn-lt"/>
              </a:rPr>
              <a:t>information flow policies e.g. non-interference</a:t>
            </a:r>
            <a:endParaRPr lang="en-US" dirty="0">
              <a:cs typeface="Calibri" panose="020F0502020204030204"/>
            </a:endParaRPr>
          </a:p>
          <a:p>
            <a:r>
              <a:rPr lang="en-US" dirty="0">
                <a:ea typeface="+mn-lt"/>
                <a:cs typeface="+mn-lt"/>
              </a:rPr>
              <a:t>difficulties in specification, enforcement and reasoning,</a:t>
            </a:r>
            <a:endParaRPr lang="en-US" dirty="0"/>
          </a:p>
          <a:p>
            <a:r>
              <a:rPr lang="en-US" dirty="0">
                <a:ea typeface="+mn-lt"/>
                <a:cs typeface="+mn-lt"/>
              </a:rPr>
              <a:t>especially in complicated systems</a:t>
            </a:r>
            <a:r>
              <a:rPr lang="en-US" dirty="0"/>
              <a:t> </a:t>
            </a:r>
            <a:r>
              <a:rPr lang="en-US" dirty="0">
                <a:ea typeface="+mn-lt"/>
                <a:cs typeface="+mn-lt"/>
              </a:rPr>
              <a:t>Distributed OO Systems </a:t>
            </a:r>
          </a:p>
          <a:p>
            <a:r>
              <a:rPr lang="en-US" dirty="0">
                <a:ea typeface="+mn-lt"/>
                <a:cs typeface="+mn-lt"/>
              </a:rPr>
              <a:t>with non-deterministic objects , due to non-deterministic queues of incoming messages </a:t>
            </a:r>
          </a:p>
          <a:p>
            <a:pPr lvl="1"/>
            <a:r>
              <a:rPr lang="en-US" dirty="0">
                <a:ea typeface="+mn-lt"/>
                <a:cs typeface="+mn-lt"/>
              </a:rPr>
              <a:t>internal process queues</a:t>
            </a:r>
          </a:p>
        </p:txBody>
      </p:sp>
      <p:sp>
        <p:nvSpPr>
          <p:cNvPr id="4" name="Slide Number Placeholder 3">
            <a:extLst>
              <a:ext uri="{FF2B5EF4-FFF2-40B4-BE49-F238E27FC236}">
                <a16:creationId xmlns:a16="http://schemas.microsoft.com/office/drawing/2014/main" id="{BA9C5873-01C3-4057-A661-81521270FDF1}"/>
              </a:ext>
            </a:extLst>
          </p:cNvPr>
          <p:cNvSpPr>
            <a:spLocks noGrp="1"/>
          </p:cNvSpPr>
          <p:nvPr>
            <p:ph type="sldNum" sz="quarter" idx="12"/>
          </p:nvPr>
        </p:nvSpPr>
        <p:spPr/>
        <p:txBody>
          <a:bodyPr/>
          <a:lstStyle/>
          <a:p>
            <a:fld id="{86CB4B4D-7CA3-9044-876B-883B54F8677D}" type="slidenum">
              <a:rPr lang="en-NO" smtClean="0"/>
              <a:t>20</a:t>
            </a:fld>
            <a:endParaRPr lang="en-NO"/>
          </a:p>
        </p:txBody>
      </p:sp>
      <p:pic>
        <p:nvPicPr>
          <p:cNvPr id="6" name="Picture 6" descr="Diagram&#10;&#10;Description automatically generated">
            <a:extLst>
              <a:ext uri="{FF2B5EF4-FFF2-40B4-BE49-F238E27FC236}">
                <a16:creationId xmlns:a16="http://schemas.microsoft.com/office/drawing/2014/main" id="{667E00CA-9E4A-4CD6-BEEB-31140D5F7D13}"/>
              </a:ext>
            </a:extLst>
          </p:cNvPr>
          <p:cNvPicPr>
            <a:picLocks noChangeAspect="1"/>
          </p:cNvPicPr>
          <p:nvPr/>
        </p:nvPicPr>
        <p:blipFill>
          <a:blip r:embed="rId3"/>
          <a:stretch>
            <a:fillRect/>
          </a:stretch>
        </p:blipFill>
        <p:spPr>
          <a:xfrm>
            <a:off x="5768904" y="1517056"/>
            <a:ext cx="2745019" cy="1792336"/>
          </a:xfrm>
          <a:prstGeom prst="rect">
            <a:avLst/>
          </a:prstGeom>
        </p:spPr>
      </p:pic>
      <p:pic>
        <p:nvPicPr>
          <p:cNvPr id="7" name="Picture 7">
            <a:extLst>
              <a:ext uri="{FF2B5EF4-FFF2-40B4-BE49-F238E27FC236}">
                <a16:creationId xmlns:a16="http://schemas.microsoft.com/office/drawing/2014/main" id="{CED70A55-B09F-49AD-88AF-5B0ED389FBF9}"/>
              </a:ext>
            </a:extLst>
          </p:cNvPr>
          <p:cNvPicPr>
            <a:picLocks noChangeAspect="1"/>
          </p:cNvPicPr>
          <p:nvPr/>
        </p:nvPicPr>
        <p:blipFill>
          <a:blip r:embed="rId4"/>
          <a:stretch>
            <a:fillRect/>
          </a:stretch>
        </p:blipFill>
        <p:spPr>
          <a:xfrm>
            <a:off x="5950774" y="3595229"/>
            <a:ext cx="2745019" cy="523783"/>
          </a:xfrm>
          <a:prstGeom prst="rect">
            <a:avLst/>
          </a:prstGeom>
        </p:spPr>
      </p:pic>
      <p:pic>
        <p:nvPicPr>
          <p:cNvPr id="9" name="Picture 8" descr="Picture 1">
            <a:extLst>
              <a:ext uri="{FF2B5EF4-FFF2-40B4-BE49-F238E27FC236}">
                <a16:creationId xmlns:a16="http://schemas.microsoft.com/office/drawing/2014/main" id="{198EBCEC-E233-4025-B68D-D684D9D756B9}"/>
              </a:ext>
            </a:extLst>
          </p:cNvPr>
          <p:cNvPicPr>
            <a:picLocks noChangeAspect="1"/>
          </p:cNvPicPr>
          <p:nvPr/>
        </p:nvPicPr>
        <p:blipFill>
          <a:blip r:embed="rId5"/>
          <a:stretch>
            <a:fillRect/>
          </a:stretch>
        </p:blipFill>
        <p:spPr>
          <a:xfrm>
            <a:off x="8109857" y="99778"/>
            <a:ext cx="933238" cy="721139"/>
          </a:xfrm>
          <a:prstGeom prst="rect">
            <a:avLst/>
          </a:prstGeom>
          <a:ln w="12700">
            <a:miter lim="400000"/>
          </a:ln>
        </p:spPr>
      </p:pic>
    </p:spTree>
    <p:extLst>
      <p:ext uri="{BB962C8B-B14F-4D97-AF65-F5344CB8AC3E}">
        <p14:creationId xmlns:p14="http://schemas.microsoft.com/office/powerpoint/2010/main" val="8999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BF6536AC-EAF8-4E60-861F-E6FCAB0AE70F}"/>
              </a:ext>
            </a:extLst>
          </p:cNvPr>
          <p:cNvSpPr txBox="1"/>
          <p:nvPr/>
        </p:nvSpPr>
        <p:spPr>
          <a:xfrm>
            <a:off x="57149" y="2951283"/>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9" name="TextBox 38">
            <a:extLst>
              <a:ext uri="{FF2B5EF4-FFF2-40B4-BE49-F238E27FC236}">
                <a16:creationId xmlns:a16="http://schemas.microsoft.com/office/drawing/2014/main" id="{69A8AD5F-3D5A-4441-886F-662E1F47F308}"/>
              </a:ext>
            </a:extLst>
          </p:cNvPr>
          <p:cNvSpPr txBox="1"/>
          <p:nvPr/>
        </p:nvSpPr>
        <p:spPr>
          <a:xfrm>
            <a:off x="152400" y="276959"/>
            <a:ext cx="284577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0" name="TextBox 39">
            <a:extLst>
              <a:ext uri="{FF2B5EF4-FFF2-40B4-BE49-F238E27FC236}">
                <a16:creationId xmlns:a16="http://schemas.microsoft.com/office/drawing/2014/main" id="{6037541A-4C35-413C-8F9F-4378C34E3420}"/>
              </a:ext>
            </a:extLst>
          </p:cNvPr>
          <p:cNvSpPr txBox="1"/>
          <p:nvPr/>
        </p:nvSpPr>
        <p:spPr>
          <a:xfrm>
            <a:off x="101111" y="1991456"/>
            <a:ext cx="243546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ea typeface="+mj-lt"/>
              <a:cs typeface="+mj-lt"/>
            </a:endParaRPr>
          </a:p>
        </p:txBody>
      </p:sp>
      <p:sp>
        <p:nvSpPr>
          <p:cNvPr id="42" name="TextBox 41">
            <a:extLst>
              <a:ext uri="{FF2B5EF4-FFF2-40B4-BE49-F238E27FC236}">
                <a16:creationId xmlns:a16="http://schemas.microsoft.com/office/drawing/2014/main" id="{F2CC2440-B0DA-4911-A4ED-6717F03C3860}"/>
              </a:ext>
            </a:extLst>
          </p:cNvPr>
          <p:cNvSpPr txBox="1"/>
          <p:nvPr/>
        </p:nvSpPr>
        <p:spPr>
          <a:xfrm>
            <a:off x="101110" y="4160226"/>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4" name="TextBox 43">
            <a:extLst>
              <a:ext uri="{FF2B5EF4-FFF2-40B4-BE49-F238E27FC236}">
                <a16:creationId xmlns:a16="http://schemas.microsoft.com/office/drawing/2014/main" id="{8B96271A-8852-475B-B81A-718160263330}"/>
              </a:ext>
            </a:extLst>
          </p:cNvPr>
          <p:cNvSpPr txBox="1"/>
          <p:nvPr/>
        </p:nvSpPr>
        <p:spPr>
          <a:xfrm>
            <a:off x="152400" y="4497265"/>
            <a:ext cx="27432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7844028E-82CE-684B-BC05-B8453D72E399}"/>
              </a:ext>
            </a:extLst>
          </p:cNvPr>
          <p:cNvSpPr>
            <a:spLocks noGrp="1"/>
          </p:cNvSpPr>
          <p:nvPr>
            <p:ph type="sldNum" sz="quarter" idx="2"/>
          </p:nvPr>
        </p:nvSpPr>
        <p:spPr/>
        <p:txBody>
          <a:bodyPr/>
          <a:lstStyle/>
          <a:p>
            <a:fld id="{86CB4B4D-7CA3-9044-876B-883B54F8677D}" type="slidenum">
              <a:rPr lang="en-NO" smtClean="0"/>
              <a:t>21</a:t>
            </a:fld>
            <a:endParaRPr lang="en-NO"/>
          </a:p>
        </p:txBody>
      </p:sp>
      <p:pic>
        <p:nvPicPr>
          <p:cNvPr id="11" name="Picture 1" descr="Picture 1">
            <a:extLst>
              <a:ext uri="{FF2B5EF4-FFF2-40B4-BE49-F238E27FC236}">
                <a16:creationId xmlns:a16="http://schemas.microsoft.com/office/drawing/2014/main" id="{6D5CB836-F176-1E42-854B-E9B159306318}"/>
              </a:ext>
            </a:extLst>
          </p:cNvPr>
          <p:cNvPicPr>
            <a:picLocks noChangeAspect="1"/>
          </p:cNvPicPr>
          <p:nvPr/>
        </p:nvPicPr>
        <p:blipFill>
          <a:blip r:embed="rId3"/>
          <a:stretch>
            <a:fillRect/>
          </a:stretch>
        </p:blipFill>
        <p:spPr>
          <a:xfrm>
            <a:off x="8109857" y="99778"/>
            <a:ext cx="933238" cy="721139"/>
          </a:xfrm>
          <a:prstGeom prst="rect">
            <a:avLst/>
          </a:prstGeom>
          <a:ln w="12700">
            <a:miter lim="400000"/>
          </a:ln>
        </p:spPr>
      </p:pic>
      <p:sp>
        <p:nvSpPr>
          <p:cNvPr id="12" name="Title 1">
            <a:extLst>
              <a:ext uri="{FF2B5EF4-FFF2-40B4-BE49-F238E27FC236}">
                <a16:creationId xmlns:a16="http://schemas.microsoft.com/office/drawing/2014/main" id="{C90AB57D-25CB-9245-AA3F-4B738377B124}"/>
              </a:ext>
            </a:extLst>
          </p:cNvPr>
          <p:cNvSpPr txBox="1">
            <a:spLocks/>
          </p:cNvSpPr>
          <p:nvPr/>
        </p:nvSpPr>
        <p:spPr>
          <a:xfrm>
            <a:off x="781050" y="4566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Contributions – examples</a:t>
            </a:r>
          </a:p>
        </p:txBody>
      </p:sp>
      <p:pic>
        <p:nvPicPr>
          <p:cNvPr id="13314" name="Picture 2" descr="Being a Contribution in the Dance Learning Process — Ballroom Dance Chicago">
            <a:extLst>
              <a:ext uri="{FF2B5EF4-FFF2-40B4-BE49-F238E27FC236}">
                <a16:creationId xmlns:a16="http://schemas.microsoft.com/office/drawing/2014/main" id="{7D59F219-F13D-3649-AFA6-290094FC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232786" y="2501503"/>
            <a:ext cx="3962400" cy="1551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BF2E2314-99F2-A347-89DC-959062B04799}"/>
              </a:ext>
            </a:extLst>
          </p:cNvPr>
          <p:cNvGraphicFramePr/>
          <p:nvPr>
            <p:extLst>
              <p:ext uri="{D42A27DB-BD31-4B8C-83A1-F6EECF244321}">
                <p14:modId xmlns:p14="http://schemas.microsoft.com/office/powerpoint/2010/main" val="4212458979"/>
              </p:ext>
            </p:extLst>
          </p:nvPr>
        </p:nvGraphicFramePr>
        <p:xfrm>
          <a:off x="1624689" y="1121542"/>
          <a:ext cx="7127422" cy="4359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3502D58-15B0-7C42-B874-98E3346EE1EB}"/>
              </a:ext>
            </a:extLst>
          </p:cNvPr>
          <p:cNvSpPr txBox="1"/>
          <p:nvPr/>
        </p:nvSpPr>
        <p:spPr>
          <a:xfrm>
            <a:off x="1709223" y="1318907"/>
            <a:ext cx="544380" cy="369332"/>
          </a:xfrm>
          <a:prstGeom prst="rect">
            <a:avLst/>
          </a:prstGeom>
          <a:noFill/>
        </p:spPr>
        <p:txBody>
          <a:bodyPr wrap="none" rtlCol="0">
            <a:spAutoFit/>
          </a:bodyPr>
          <a:lstStyle/>
          <a:p>
            <a:r>
              <a:rPr lang="en-US" dirty="0"/>
              <a:t>Std.</a:t>
            </a:r>
          </a:p>
        </p:txBody>
      </p:sp>
      <p:sp>
        <p:nvSpPr>
          <p:cNvPr id="6" name="TextBox 5">
            <a:extLst>
              <a:ext uri="{FF2B5EF4-FFF2-40B4-BE49-F238E27FC236}">
                <a16:creationId xmlns:a16="http://schemas.microsoft.com/office/drawing/2014/main" id="{0ECACD14-6353-E54E-9C8D-D11B2D7425AC}"/>
              </a:ext>
            </a:extLst>
          </p:cNvPr>
          <p:cNvSpPr txBox="1"/>
          <p:nvPr/>
        </p:nvSpPr>
        <p:spPr>
          <a:xfrm>
            <a:off x="2039734" y="1901693"/>
            <a:ext cx="542906" cy="369332"/>
          </a:xfrm>
          <a:prstGeom prst="rect">
            <a:avLst/>
          </a:prstGeom>
          <a:noFill/>
        </p:spPr>
        <p:txBody>
          <a:bodyPr wrap="none" rtlCol="0">
            <a:spAutoFit/>
          </a:bodyPr>
          <a:lstStyle/>
          <a:p>
            <a:r>
              <a:rPr lang="en-US" dirty="0"/>
              <a:t>Vul.</a:t>
            </a:r>
          </a:p>
        </p:txBody>
      </p:sp>
      <p:sp>
        <p:nvSpPr>
          <p:cNvPr id="7" name="TextBox 6">
            <a:extLst>
              <a:ext uri="{FF2B5EF4-FFF2-40B4-BE49-F238E27FC236}">
                <a16:creationId xmlns:a16="http://schemas.microsoft.com/office/drawing/2014/main" id="{7595E56E-105C-334D-ADAD-49377C129AE1}"/>
              </a:ext>
            </a:extLst>
          </p:cNvPr>
          <p:cNvSpPr txBox="1"/>
          <p:nvPr/>
        </p:nvSpPr>
        <p:spPr>
          <a:xfrm>
            <a:off x="2206352" y="2531977"/>
            <a:ext cx="515719" cy="369332"/>
          </a:xfrm>
          <a:prstGeom prst="rect">
            <a:avLst/>
          </a:prstGeom>
          <a:noFill/>
        </p:spPr>
        <p:txBody>
          <a:bodyPr wrap="none" rtlCol="0">
            <a:spAutoFit/>
          </a:bodyPr>
          <a:lstStyle/>
          <a:p>
            <a:r>
              <a:rPr lang="en-US" dirty="0" err="1"/>
              <a:t>Srv</a:t>
            </a:r>
            <a:r>
              <a:rPr lang="en-US" dirty="0"/>
              <a:t>.</a:t>
            </a:r>
          </a:p>
        </p:txBody>
      </p:sp>
      <p:sp>
        <p:nvSpPr>
          <p:cNvPr id="8" name="TextBox 7">
            <a:extLst>
              <a:ext uri="{FF2B5EF4-FFF2-40B4-BE49-F238E27FC236}">
                <a16:creationId xmlns:a16="http://schemas.microsoft.com/office/drawing/2014/main" id="{9624903F-F167-8548-BC53-E5AFE47F96FB}"/>
              </a:ext>
            </a:extLst>
          </p:cNvPr>
          <p:cNvSpPr txBox="1"/>
          <p:nvPr/>
        </p:nvSpPr>
        <p:spPr>
          <a:xfrm>
            <a:off x="2282070" y="3120559"/>
            <a:ext cx="576183" cy="369332"/>
          </a:xfrm>
          <a:prstGeom prst="rect">
            <a:avLst/>
          </a:prstGeom>
          <a:noFill/>
        </p:spPr>
        <p:txBody>
          <a:bodyPr wrap="none" rtlCol="0">
            <a:spAutoFit/>
          </a:bodyPr>
          <a:lstStyle/>
          <a:p>
            <a:r>
              <a:rPr lang="en-US" dirty="0"/>
              <a:t>Det.</a:t>
            </a:r>
          </a:p>
        </p:txBody>
      </p:sp>
      <p:sp>
        <p:nvSpPr>
          <p:cNvPr id="9" name="TextBox 8">
            <a:extLst>
              <a:ext uri="{FF2B5EF4-FFF2-40B4-BE49-F238E27FC236}">
                <a16:creationId xmlns:a16="http://schemas.microsoft.com/office/drawing/2014/main" id="{E14DFBE0-1E0E-2443-8858-E404D58FFB35}"/>
              </a:ext>
            </a:extLst>
          </p:cNvPr>
          <p:cNvSpPr txBox="1"/>
          <p:nvPr/>
        </p:nvSpPr>
        <p:spPr>
          <a:xfrm>
            <a:off x="2162673" y="3687313"/>
            <a:ext cx="637675" cy="369332"/>
          </a:xfrm>
          <a:prstGeom prst="rect">
            <a:avLst/>
          </a:prstGeom>
          <a:noFill/>
        </p:spPr>
        <p:txBody>
          <a:bodyPr wrap="none" rtlCol="0">
            <a:spAutoFit/>
          </a:bodyPr>
          <a:lstStyle/>
          <a:p>
            <a:r>
              <a:rPr lang="en-US" dirty="0"/>
              <a:t>Prev.</a:t>
            </a:r>
          </a:p>
        </p:txBody>
      </p:sp>
      <p:sp>
        <p:nvSpPr>
          <p:cNvPr id="10" name="TextBox 9">
            <a:extLst>
              <a:ext uri="{FF2B5EF4-FFF2-40B4-BE49-F238E27FC236}">
                <a16:creationId xmlns:a16="http://schemas.microsoft.com/office/drawing/2014/main" id="{5C9F4798-FC7C-C546-BD36-211047CEE627}"/>
              </a:ext>
            </a:extLst>
          </p:cNvPr>
          <p:cNvSpPr txBox="1"/>
          <p:nvPr/>
        </p:nvSpPr>
        <p:spPr>
          <a:xfrm>
            <a:off x="1614906" y="4945190"/>
            <a:ext cx="690382" cy="369332"/>
          </a:xfrm>
          <a:prstGeom prst="rect">
            <a:avLst/>
          </a:prstGeom>
          <a:noFill/>
        </p:spPr>
        <p:txBody>
          <a:bodyPr wrap="none" rtlCol="0">
            <a:spAutoFit/>
          </a:bodyPr>
          <a:lstStyle/>
          <a:p>
            <a:r>
              <a:rPr lang="en-US" dirty="0"/>
              <a:t>Resp.</a:t>
            </a:r>
          </a:p>
        </p:txBody>
      </p:sp>
      <p:sp>
        <p:nvSpPr>
          <p:cNvPr id="13" name="TextBox 12">
            <a:extLst>
              <a:ext uri="{FF2B5EF4-FFF2-40B4-BE49-F238E27FC236}">
                <a16:creationId xmlns:a16="http://schemas.microsoft.com/office/drawing/2014/main" id="{BA22A939-2898-AF4B-8E9D-BAF512D57250}"/>
              </a:ext>
            </a:extLst>
          </p:cNvPr>
          <p:cNvSpPr txBox="1"/>
          <p:nvPr/>
        </p:nvSpPr>
        <p:spPr>
          <a:xfrm>
            <a:off x="1965476" y="4291285"/>
            <a:ext cx="526298" cy="369332"/>
          </a:xfrm>
          <a:prstGeom prst="rect">
            <a:avLst/>
          </a:prstGeom>
          <a:noFill/>
        </p:spPr>
        <p:txBody>
          <a:bodyPr wrap="none" rtlCol="0">
            <a:spAutoFit/>
          </a:bodyPr>
          <a:lstStyle/>
          <a:p>
            <a:r>
              <a:rPr lang="en-US" dirty="0" err="1"/>
              <a:t>Trg</a:t>
            </a:r>
            <a:r>
              <a:rPr lang="en-US" dirty="0"/>
              <a:t>.</a:t>
            </a:r>
          </a:p>
        </p:txBody>
      </p:sp>
    </p:spTree>
    <p:extLst>
      <p:ext uri="{BB962C8B-B14F-4D97-AF65-F5344CB8AC3E}">
        <p14:creationId xmlns:p14="http://schemas.microsoft.com/office/powerpoint/2010/main" val="42357897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1" nodeType="withEffect">
                                  <p:stCondLst>
                                    <p:cond delay="0"/>
                                  </p:stCondLst>
                                  <p:childTnLst>
                                    <p:animClr clrSpc="rgb" dir="cw">
                                      <p:cBhvr>
                                        <p:cTn id="6" dur="2000" fill="hold"/>
                                        <p:tgtEl>
                                          <p:spTgt spid="4">
                                            <p:graphicEl>
                                              <a:dgm id="{5429F3BB-0815-824A-B189-00AE45C4A6D4}"/>
                                            </p:graphicEl>
                                          </p:spTgt>
                                        </p:tgtEl>
                                        <p:attrNameLst>
                                          <p:attrName>fillcolor</p:attrName>
                                        </p:attrNameLst>
                                      </p:cBhvr>
                                      <p:to>
                                        <a:schemeClr val="accent2"/>
                                      </p:to>
                                    </p:animClr>
                                    <p:set>
                                      <p:cBhvr>
                                        <p:cTn id="7" dur="2000" fill="hold"/>
                                        <p:tgtEl>
                                          <p:spTgt spid="4">
                                            <p:graphicEl>
                                              <a:dgm id="{5429F3BB-0815-824A-B189-00AE45C4A6D4}"/>
                                            </p:graphicEl>
                                          </p:spTgt>
                                        </p:tgtEl>
                                        <p:attrNameLst>
                                          <p:attrName>fill.type</p:attrName>
                                        </p:attrNameLst>
                                      </p:cBhvr>
                                      <p:to>
                                        <p:strVal val="solid"/>
                                      </p:to>
                                    </p:set>
                                    <p:set>
                                      <p:cBhvr>
                                        <p:cTn id="8" dur="2000" fill="hold"/>
                                        <p:tgtEl>
                                          <p:spTgt spid="4">
                                            <p:graphicEl>
                                              <a:dgm id="{5429F3BB-0815-824A-B189-00AE45C4A6D4}"/>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uiExpand="1">
        <p:bldSub>
          <a:bldDgm/>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E5F9-C23C-4CFB-A47F-968BE12473D0}"/>
              </a:ext>
            </a:extLst>
          </p:cNvPr>
          <p:cNvSpPr>
            <a:spLocks noGrp="1"/>
          </p:cNvSpPr>
          <p:nvPr>
            <p:ph type="title"/>
          </p:nvPr>
        </p:nvSpPr>
        <p:spPr/>
        <p:txBody>
          <a:bodyPr/>
          <a:lstStyle/>
          <a:p>
            <a:r>
              <a:rPr lang="en-US">
                <a:ea typeface="+mj-lt"/>
                <a:cs typeface="+mj-lt"/>
              </a:rPr>
              <a:t>Securing the Internet of Things with Recursive InterNetwork Architecture (RINA)</a:t>
            </a:r>
          </a:p>
        </p:txBody>
      </p:sp>
      <p:sp>
        <p:nvSpPr>
          <p:cNvPr id="3" name="Content Placeholder 2">
            <a:extLst>
              <a:ext uri="{FF2B5EF4-FFF2-40B4-BE49-F238E27FC236}">
                <a16:creationId xmlns:a16="http://schemas.microsoft.com/office/drawing/2014/main" id="{B83CAACB-1405-47A2-94F4-59FA16BE05E0}"/>
              </a:ext>
            </a:extLst>
          </p:cNvPr>
          <p:cNvSpPr>
            <a:spLocks noGrp="1"/>
          </p:cNvSpPr>
          <p:nvPr>
            <p:ph idx="1"/>
          </p:nvPr>
        </p:nvSpPr>
        <p:spPr>
          <a:xfrm>
            <a:off x="628650" y="1521354"/>
            <a:ext cx="5187977" cy="1611811"/>
          </a:xfrm>
        </p:spPr>
        <p:txBody>
          <a:bodyPr vert="horz" lIns="91440" tIns="45720" rIns="91440" bIns="45720" rtlCol="0" anchor="t">
            <a:normAutofit fontScale="85000" lnSpcReduction="10000"/>
          </a:bodyPr>
          <a:lstStyle/>
          <a:p>
            <a:r>
              <a:rPr lang="en-US" dirty="0">
                <a:ea typeface="+mn-lt"/>
                <a:cs typeface="+mn-lt"/>
              </a:rPr>
              <a:t>Repeated functionality in layers/protocols</a:t>
            </a:r>
            <a:endParaRPr lang="en-US" dirty="0">
              <a:cs typeface="Calibri" panose="020F0502020204030204"/>
            </a:endParaRPr>
          </a:p>
          <a:p>
            <a:r>
              <a:rPr lang="en-US" dirty="0">
                <a:ea typeface="+mn-lt"/>
                <a:cs typeface="+mn-lt"/>
              </a:rPr>
              <a:t>Security and performance enhancement conflict</a:t>
            </a:r>
            <a:endParaRPr lang="en-US" dirty="0"/>
          </a:p>
          <a:p>
            <a:r>
              <a:rPr lang="en-US" dirty="0">
                <a:ea typeface="+mn-lt"/>
                <a:cs typeface="+mn-lt"/>
              </a:rPr>
              <a:t>Attack repetition</a:t>
            </a:r>
            <a:endParaRPr lang="en-US" dirty="0"/>
          </a:p>
          <a:p>
            <a:r>
              <a:rPr lang="en-US" dirty="0">
                <a:ea typeface="+mn-lt"/>
                <a:cs typeface="+mn-lt"/>
              </a:rPr>
              <a:t>Not compatible together and for future extensions</a:t>
            </a:r>
            <a:endParaRPr lang="en-US" dirty="0"/>
          </a:p>
          <a:p>
            <a:r>
              <a:rPr lang="en-US" dirty="0">
                <a:ea typeface="+mn-lt"/>
                <a:cs typeface="+mn-lt"/>
              </a:rPr>
              <a:t>Domain synergy</a:t>
            </a:r>
            <a:endParaRPr lang="en-US" dirty="0"/>
          </a:p>
        </p:txBody>
      </p:sp>
      <p:sp>
        <p:nvSpPr>
          <p:cNvPr id="4" name="Slide Number Placeholder 3">
            <a:extLst>
              <a:ext uri="{FF2B5EF4-FFF2-40B4-BE49-F238E27FC236}">
                <a16:creationId xmlns:a16="http://schemas.microsoft.com/office/drawing/2014/main" id="{5F010601-865D-4DF1-91B2-0915C6074888}"/>
              </a:ext>
            </a:extLst>
          </p:cNvPr>
          <p:cNvSpPr>
            <a:spLocks noGrp="1"/>
          </p:cNvSpPr>
          <p:nvPr>
            <p:ph type="sldNum" sz="quarter" idx="12"/>
          </p:nvPr>
        </p:nvSpPr>
        <p:spPr/>
        <p:txBody>
          <a:bodyPr/>
          <a:lstStyle/>
          <a:p>
            <a:fld id="{86CB4B4D-7CA3-9044-876B-883B54F8677D}" type="slidenum">
              <a:rPr lang="en-NO" smtClean="0"/>
              <a:t>22</a:t>
            </a:fld>
            <a:endParaRPr lang="en-NO"/>
          </a:p>
        </p:txBody>
      </p:sp>
      <p:pic>
        <p:nvPicPr>
          <p:cNvPr id="5" name="Picture 5" descr="Table&#10;&#10;Description automatically generated">
            <a:extLst>
              <a:ext uri="{FF2B5EF4-FFF2-40B4-BE49-F238E27FC236}">
                <a16:creationId xmlns:a16="http://schemas.microsoft.com/office/drawing/2014/main" id="{AC570B02-4D56-41C4-AC36-893C3B3033B1}"/>
              </a:ext>
            </a:extLst>
          </p:cNvPr>
          <p:cNvPicPr>
            <a:picLocks noChangeAspect="1"/>
          </p:cNvPicPr>
          <p:nvPr/>
        </p:nvPicPr>
        <p:blipFill>
          <a:blip r:embed="rId3"/>
          <a:stretch>
            <a:fillRect/>
          </a:stretch>
        </p:blipFill>
        <p:spPr>
          <a:xfrm>
            <a:off x="6170014" y="1735413"/>
            <a:ext cx="2743200" cy="2756780"/>
          </a:xfrm>
          <a:prstGeom prst="rect">
            <a:avLst/>
          </a:prstGeom>
        </p:spPr>
      </p:pic>
      <p:sp>
        <p:nvSpPr>
          <p:cNvPr id="6" name="TextBox 5">
            <a:extLst>
              <a:ext uri="{FF2B5EF4-FFF2-40B4-BE49-F238E27FC236}">
                <a16:creationId xmlns:a16="http://schemas.microsoft.com/office/drawing/2014/main" id="{27E7CA8F-782D-4DCD-862C-DE5EE34EC2A7}"/>
              </a:ext>
            </a:extLst>
          </p:cNvPr>
          <p:cNvSpPr txBox="1"/>
          <p:nvPr/>
        </p:nvSpPr>
        <p:spPr>
          <a:xfrm>
            <a:off x="6117255" y="457379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1F1E27"/>
                </a:solidFill>
                <a:latin typeface="Arial"/>
                <a:cs typeface="Arial"/>
              </a:rPr>
              <a:t>A typical IoT network stack with common protocols</a:t>
            </a:r>
          </a:p>
        </p:txBody>
      </p:sp>
      <p:grpSp>
        <p:nvGrpSpPr>
          <p:cNvPr id="7" name="Group 6">
            <a:extLst>
              <a:ext uri="{FF2B5EF4-FFF2-40B4-BE49-F238E27FC236}">
                <a16:creationId xmlns:a16="http://schemas.microsoft.com/office/drawing/2014/main" id="{36D52610-248B-8C48-BE7A-5DEB7AFCC743}"/>
              </a:ext>
            </a:extLst>
          </p:cNvPr>
          <p:cNvGrpSpPr/>
          <p:nvPr/>
        </p:nvGrpSpPr>
        <p:grpSpPr>
          <a:xfrm>
            <a:off x="811306" y="3172506"/>
            <a:ext cx="4849906" cy="1968282"/>
            <a:chOff x="1951567" y="2491380"/>
            <a:chExt cx="8330671" cy="2772240"/>
          </a:xfrm>
        </p:grpSpPr>
        <p:sp>
          <p:nvSpPr>
            <p:cNvPr id="8" name="Rounded Rectangle 7">
              <a:extLst>
                <a:ext uri="{FF2B5EF4-FFF2-40B4-BE49-F238E27FC236}">
                  <a16:creationId xmlns:a16="http://schemas.microsoft.com/office/drawing/2014/main" id="{1EC6BBA4-6602-0E4A-9A40-62AB01598FD0}"/>
                </a:ext>
              </a:extLst>
            </p:cNvPr>
            <p:cNvSpPr/>
            <p:nvPr/>
          </p:nvSpPr>
          <p:spPr>
            <a:xfrm>
              <a:off x="1951567" y="2519363"/>
              <a:ext cx="910696" cy="2734734"/>
            </a:xfrm>
            <a:prstGeom prst="roundRect">
              <a:avLst/>
            </a:prstGeom>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latin typeface="Calibri (Body)"/>
                <a:cs typeface="Calibri (Body)"/>
              </a:endParaRPr>
            </a:p>
          </p:txBody>
        </p:sp>
        <p:sp>
          <p:nvSpPr>
            <p:cNvPr id="9" name="Rounded Rectangle 8">
              <a:extLst>
                <a:ext uri="{FF2B5EF4-FFF2-40B4-BE49-F238E27FC236}">
                  <a16:creationId xmlns:a16="http://schemas.microsoft.com/office/drawing/2014/main" id="{99B52B69-A360-D644-AC3C-A4C36255107E}"/>
                </a:ext>
              </a:extLst>
            </p:cNvPr>
            <p:cNvSpPr/>
            <p:nvPr/>
          </p:nvSpPr>
          <p:spPr>
            <a:xfrm>
              <a:off x="9371542" y="2519363"/>
              <a:ext cx="910696" cy="2734734"/>
            </a:xfrm>
            <a:prstGeom prst="roundRect">
              <a:avLst/>
            </a:prstGeom>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latin typeface="Calibri (Body)"/>
                <a:cs typeface="Calibri (Body)"/>
              </a:endParaRPr>
            </a:p>
          </p:txBody>
        </p:sp>
        <p:sp>
          <p:nvSpPr>
            <p:cNvPr id="10" name="Rounded Rectangle 9">
              <a:extLst>
                <a:ext uri="{FF2B5EF4-FFF2-40B4-BE49-F238E27FC236}">
                  <a16:creationId xmlns:a16="http://schemas.microsoft.com/office/drawing/2014/main" id="{28CFC3A9-C88C-3845-BC8F-01D1B0B50618}"/>
                </a:ext>
              </a:extLst>
            </p:cNvPr>
            <p:cNvSpPr/>
            <p:nvPr/>
          </p:nvSpPr>
          <p:spPr>
            <a:xfrm>
              <a:off x="4028017" y="3428999"/>
              <a:ext cx="1371600" cy="1825097"/>
            </a:xfrm>
            <a:prstGeom prst="roundRect">
              <a:avLst/>
            </a:prstGeom>
            <a:ln w="28575">
              <a:solidFill>
                <a:schemeClr val="accent6">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latin typeface="Calibri (Body)"/>
                <a:cs typeface="Calibri (Body)"/>
              </a:endParaRPr>
            </a:p>
          </p:txBody>
        </p:sp>
        <p:sp>
          <p:nvSpPr>
            <p:cNvPr id="11" name="Rounded Rectangle 10">
              <a:extLst>
                <a:ext uri="{FF2B5EF4-FFF2-40B4-BE49-F238E27FC236}">
                  <a16:creationId xmlns:a16="http://schemas.microsoft.com/office/drawing/2014/main" id="{35647EA9-2AC1-8B41-ADD3-BD0EABD0E44A}"/>
                </a:ext>
              </a:extLst>
            </p:cNvPr>
            <p:cNvSpPr/>
            <p:nvPr/>
          </p:nvSpPr>
          <p:spPr>
            <a:xfrm>
              <a:off x="6816362" y="3438523"/>
              <a:ext cx="1371600" cy="1825097"/>
            </a:xfrm>
            <a:prstGeom prst="roundRect">
              <a:avLst/>
            </a:prstGeom>
            <a:ln w="28575">
              <a:solidFill>
                <a:schemeClr val="accent6">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latin typeface="Calibri (Body)"/>
                <a:cs typeface="Calibri (Body)"/>
              </a:endParaRPr>
            </a:p>
          </p:txBody>
        </p:sp>
        <p:sp>
          <p:nvSpPr>
            <p:cNvPr id="12" name="Rounded Rectangle 11">
              <a:extLst>
                <a:ext uri="{FF2B5EF4-FFF2-40B4-BE49-F238E27FC236}">
                  <a16:creationId xmlns:a16="http://schemas.microsoft.com/office/drawing/2014/main" id="{C71D4D1F-1DC3-D746-9631-CD7127ADCBDE}"/>
                </a:ext>
              </a:extLst>
            </p:cNvPr>
            <p:cNvSpPr/>
            <p:nvPr/>
          </p:nvSpPr>
          <p:spPr>
            <a:xfrm>
              <a:off x="2066560" y="4505326"/>
              <a:ext cx="2606040" cy="561975"/>
            </a:xfrm>
            <a:prstGeom prst="roundRect">
              <a:avLst/>
            </a:prstGeom>
            <a:noFill/>
            <a:ln w="28575">
              <a:solidFill>
                <a:schemeClr val="accent1">
                  <a:lumMod val="50000"/>
                </a:schemeClr>
              </a:solidFill>
              <a:prstDash val="sysDot"/>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b="1">
                <a:latin typeface="Calibri (Body)"/>
                <a:cs typeface="Calibri (Body)"/>
              </a:endParaRPr>
            </a:p>
          </p:txBody>
        </p:sp>
        <p:sp>
          <p:nvSpPr>
            <p:cNvPr id="13" name="Rounded Rectangle 12">
              <a:extLst>
                <a:ext uri="{FF2B5EF4-FFF2-40B4-BE49-F238E27FC236}">
                  <a16:creationId xmlns:a16="http://schemas.microsoft.com/office/drawing/2014/main" id="{8520FF92-9C0C-1C4F-8879-1A86A40AC275}"/>
                </a:ext>
              </a:extLst>
            </p:cNvPr>
            <p:cNvSpPr/>
            <p:nvPr/>
          </p:nvSpPr>
          <p:spPr>
            <a:xfrm>
              <a:off x="7553325" y="4514849"/>
              <a:ext cx="2606040" cy="561975"/>
            </a:xfrm>
            <a:prstGeom prst="roundRect">
              <a:avLst/>
            </a:prstGeom>
            <a:noFill/>
            <a:ln w="28575">
              <a:solidFill>
                <a:schemeClr val="accent1">
                  <a:lumMod val="50000"/>
                </a:schemeClr>
              </a:solidFill>
              <a:prstDash val="sysDot"/>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b="1">
                <a:latin typeface="Calibri (Body)"/>
                <a:cs typeface="Calibri (Body)"/>
              </a:endParaRPr>
            </a:p>
          </p:txBody>
        </p:sp>
        <p:sp>
          <p:nvSpPr>
            <p:cNvPr id="14" name="Rounded Rectangle 13">
              <a:extLst>
                <a:ext uri="{FF2B5EF4-FFF2-40B4-BE49-F238E27FC236}">
                  <a16:creationId xmlns:a16="http://schemas.microsoft.com/office/drawing/2014/main" id="{9D35E0B7-C109-1847-9907-C9CA05850E9B}"/>
                </a:ext>
              </a:extLst>
            </p:cNvPr>
            <p:cNvSpPr/>
            <p:nvPr/>
          </p:nvSpPr>
          <p:spPr>
            <a:xfrm>
              <a:off x="4827323" y="4514849"/>
              <a:ext cx="2604029" cy="561975"/>
            </a:xfrm>
            <a:prstGeom prst="roundRect">
              <a:avLst/>
            </a:prstGeom>
            <a:noFill/>
            <a:ln w="28575">
              <a:solidFill>
                <a:schemeClr val="accent1">
                  <a:lumMod val="50000"/>
                </a:schemeClr>
              </a:solidFill>
              <a:prstDash val="sysDot"/>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b="1">
                <a:latin typeface="Calibri (Body)"/>
                <a:cs typeface="Calibri (Body)"/>
              </a:endParaRPr>
            </a:p>
          </p:txBody>
        </p:sp>
        <p:sp>
          <p:nvSpPr>
            <p:cNvPr id="15" name="Rounded Rectangle 14">
              <a:extLst>
                <a:ext uri="{FF2B5EF4-FFF2-40B4-BE49-F238E27FC236}">
                  <a16:creationId xmlns:a16="http://schemas.microsoft.com/office/drawing/2014/main" id="{4D2A911A-E1F8-584E-BC77-B0407543F1E3}"/>
                </a:ext>
              </a:extLst>
            </p:cNvPr>
            <p:cNvSpPr/>
            <p:nvPr/>
          </p:nvSpPr>
          <p:spPr>
            <a:xfrm>
              <a:off x="2066560" y="3690937"/>
              <a:ext cx="8092806" cy="561975"/>
            </a:xfrm>
            <a:prstGeom prst="roundRect">
              <a:avLst/>
            </a:prstGeom>
            <a:noFill/>
            <a:ln w="28575">
              <a:solidFill>
                <a:schemeClr val="accent1">
                  <a:lumMod val="50000"/>
                </a:schemeClr>
              </a:solidFill>
              <a:prstDash val="sysDot"/>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b="1">
                <a:latin typeface="Calibri (Body)"/>
                <a:cs typeface="Calibri (Body)"/>
              </a:endParaRPr>
            </a:p>
          </p:txBody>
        </p:sp>
        <p:grpSp>
          <p:nvGrpSpPr>
            <p:cNvPr id="16" name="Group 15">
              <a:extLst>
                <a:ext uri="{FF2B5EF4-FFF2-40B4-BE49-F238E27FC236}">
                  <a16:creationId xmlns:a16="http://schemas.microsoft.com/office/drawing/2014/main" id="{8026B058-B193-0A44-BBCD-B18697F0FAC3}"/>
                </a:ext>
              </a:extLst>
            </p:cNvPr>
            <p:cNvGrpSpPr/>
            <p:nvPr/>
          </p:nvGrpSpPr>
          <p:grpSpPr>
            <a:xfrm>
              <a:off x="2104333" y="4556122"/>
              <a:ext cx="579469" cy="457200"/>
              <a:chOff x="3649739" y="1933575"/>
              <a:chExt cx="466129" cy="361950"/>
            </a:xfrm>
          </p:grpSpPr>
          <p:sp>
            <p:nvSpPr>
              <p:cNvPr id="69" name="Oval 68">
                <a:extLst>
                  <a:ext uri="{FF2B5EF4-FFF2-40B4-BE49-F238E27FC236}">
                    <a16:creationId xmlns:a16="http://schemas.microsoft.com/office/drawing/2014/main" id="{6A531DED-423C-AA4D-8CAE-DF2886FCDD61}"/>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70" name="TextBox 69">
                <a:extLst>
                  <a:ext uri="{FF2B5EF4-FFF2-40B4-BE49-F238E27FC236}">
                    <a16:creationId xmlns:a16="http://schemas.microsoft.com/office/drawing/2014/main" id="{0FC4FF24-12FD-2A4E-9042-BD4018EFB526}"/>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grpSp>
          <p:nvGrpSpPr>
            <p:cNvPr id="17" name="Group 16">
              <a:extLst>
                <a:ext uri="{FF2B5EF4-FFF2-40B4-BE49-F238E27FC236}">
                  <a16:creationId xmlns:a16="http://schemas.microsoft.com/office/drawing/2014/main" id="{1187FEDF-67C7-C541-B392-0665F49B3254}"/>
                </a:ext>
              </a:extLst>
            </p:cNvPr>
            <p:cNvGrpSpPr/>
            <p:nvPr/>
          </p:nvGrpSpPr>
          <p:grpSpPr>
            <a:xfrm>
              <a:off x="2108435" y="3726120"/>
              <a:ext cx="579469" cy="457200"/>
              <a:chOff x="3649739" y="1933575"/>
              <a:chExt cx="466129" cy="361950"/>
            </a:xfrm>
          </p:grpSpPr>
          <p:sp>
            <p:nvSpPr>
              <p:cNvPr id="67" name="Oval 66">
                <a:extLst>
                  <a:ext uri="{FF2B5EF4-FFF2-40B4-BE49-F238E27FC236}">
                    <a16:creationId xmlns:a16="http://schemas.microsoft.com/office/drawing/2014/main" id="{FDE288DB-8EDE-B742-AF44-F82FC5216D99}"/>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68" name="TextBox 67">
                <a:extLst>
                  <a:ext uri="{FF2B5EF4-FFF2-40B4-BE49-F238E27FC236}">
                    <a16:creationId xmlns:a16="http://schemas.microsoft.com/office/drawing/2014/main" id="{8ABE2739-932B-DF43-8C7F-87FFFC72A726}"/>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grpSp>
          <p:nvGrpSpPr>
            <p:cNvPr id="18" name="Group 17">
              <a:extLst>
                <a:ext uri="{FF2B5EF4-FFF2-40B4-BE49-F238E27FC236}">
                  <a16:creationId xmlns:a16="http://schemas.microsoft.com/office/drawing/2014/main" id="{21425933-6A9C-6D41-B67A-DE38CADF190F}"/>
                </a:ext>
              </a:extLst>
            </p:cNvPr>
            <p:cNvGrpSpPr/>
            <p:nvPr/>
          </p:nvGrpSpPr>
          <p:grpSpPr>
            <a:xfrm>
              <a:off x="9525369" y="4556122"/>
              <a:ext cx="579469" cy="457200"/>
              <a:chOff x="3649739" y="1933575"/>
              <a:chExt cx="466129" cy="361950"/>
            </a:xfrm>
          </p:grpSpPr>
          <p:sp>
            <p:nvSpPr>
              <p:cNvPr id="65" name="Oval 64">
                <a:extLst>
                  <a:ext uri="{FF2B5EF4-FFF2-40B4-BE49-F238E27FC236}">
                    <a16:creationId xmlns:a16="http://schemas.microsoft.com/office/drawing/2014/main" id="{DAFB3EF1-6F8B-EE43-B05D-9793BEB9BA99}"/>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66" name="TextBox 65">
                <a:extLst>
                  <a:ext uri="{FF2B5EF4-FFF2-40B4-BE49-F238E27FC236}">
                    <a16:creationId xmlns:a16="http://schemas.microsoft.com/office/drawing/2014/main" id="{B892F77F-A222-FC41-9968-AF589B8EA12B}"/>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grpSp>
          <p:nvGrpSpPr>
            <p:cNvPr id="19" name="Group 18">
              <a:extLst>
                <a:ext uri="{FF2B5EF4-FFF2-40B4-BE49-F238E27FC236}">
                  <a16:creationId xmlns:a16="http://schemas.microsoft.com/office/drawing/2014/main" id="{A309D394-82BC-D340-9FEF-C26F1B08FD84}"/>
                </a:ext>
              </a:extLst>
            </p:cNvPr>
            <p:cNvGrpSpPr/>
            <p:nvPr/>
          </p:nvGrpSpPr>
          <p:grpSpPr>
            <a:xfrm>
              <a:off x="9525369" y="3719143"/>
              <a:ext cx="579469" cy="457200"/>
              <a:chOff x="3649739" y="1933575"/>
              <a:chExt cx="466129" cy="361950"/>
            </a:xfrm>
          </p:grpSpPr>
          <p:sp>
            <p:nvSpPr>
              <p:cNvPr id="63" name="Oval 62">
                <a:extLst>
                  <a:ext uri="{FF2B5EF4-FFF2-40B4-BE49-F238E27FC236}">
                    <a16:creationId xmlns:a16="http://schemas.microsoft.com/office/drawing/2014/main" id="{930936A3-1B67-A447-AD0C-3872445A8C19}"/>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64" name="TextBox 63">
                <a:extLst>
                  <a:ext uri="{FF2B5EF4-FFF2-40B4-BE49-F238E27FC236}">
                    <a16:creationId xmlns:a16="http://schemas.microsoft.com/office/drawing/2014/main" id="{878644E9-B829-CE41-8D63-DCAA2A652AB1}"/>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grpSp>
          <p:nvGrpSpPr>
            <p:cNvPr id="20" name="Group 19">
              <a:extLst>
                <a:ext uri="{FF2B5EF4-FFF2-40B4-BE49-F238E27FC236}">
                  <a16:creationId xmlns:a16="http://schemas.microsoft.com/office/drawing/2014/main" id="{8290ECDD-306D-6940-882A-43DB53DCDF6F}"/>
                </a:ext>
              </a:extLst>
            </p:cNvPr>
            <p:cNvGrpSpPr/>
            <p:nvPr/>
          </p:nvGrpSpPr>
          <p:grpSpPr>
            <a:xfrm>
              <a:off x="4064087" y="4556122"/>
              <a:ext cx="579469" cy="457200"/>
              <a:chOff x="3649739" y="1933575"/>
              <a:chExt cx="466129" cy="361950"/>
            </a:xfrm>
          </p:grpSpPr>
          <p:sp>
            <p:nvSpPr>
              <p:cNvPr id="61" name="Oval 60">
                <a:extLst>
                  <a:ext uri="{FF2B5EF4-FFF2-40B4-BE49-F238E27FC236}">
                    <a16:creationId xmlns:a16="http://schemas.microsoft.com/office/drawing/2014/main" id="{A53A15A5-15ED-4742-B1C6-5D6A5E216853}"/>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62" name="TextBox 61">
                <a:extLst>
                  <a:ext uri="{FF2B5EF4-FFF2-40B4-BE49-F238E27FC236}">
                    <a16:creationId xmlns:a16="http://schemas.microsoft.com/office/drawing/2014/main" id="{C73611A6-958E-B042-97B3-CEDCA54CA133}"/>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grpSp>
          <p:nvGrpSpPr>
            <p:cNvPr id="21" name="Group 20">
              <a:extLst>
                <a:ext uri="{FF2B5EF4-FFF2-40B4-BE49-F238E27FC236}">
                  <a16:creationId xmlns:a16="http://schemas.microsoft.com/office/drawing/2014/main" id="{8AEB8BDC-779D-6640-A4DE-9627B81DF5C3}"/>
                </a:ext>
              </a:extLst>
            </p:cNvPr>
            <p:cNvGrpSpPr/>
            <p:nvPr/>
          </p:nvGrpSpPr>
          <p:grpSpPr>
            <a:xfrm>
              <a:off x="4424812" y="3735125"/>
              <a:ext cx="579469" cy="457200"/>
              <a:chOff x="3649739" y="1933575"/>
              <a:chExt cx="466129" cy="361950"/>
            </a:xfrm>
          </p:grpSpPr>
          <p:sp>
            <p:nvSpPr>
              <p:cNvPr id="59" name="Oval 58">
                <a:extLst>
                  <a:ext uri="{FF2B5EF4-FFF2-40B4-BE49-F238E27FC236}">
                    <a16:creationId xmlns:a16="http://schemas.microsoft.com/office/drawing/2014/main" id="{D7B80937-6FC7-F149-9182-F3A8825C8278}"/>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60" name="TextBox 59">
                <a:extLst>
                  <a:ext uri="{FF2B5EF4-FFF2-40B4-BE49-F238E27FC236}">
                    <a16:creationId xmlns:a16="http://schemas.microsoft.com/office/drawing/2014/main" id="{37AF9876-94C3-664B-9816-2F4077D765ED}"/>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grpSp>
          <p:nvGrpSpPr>
            <p:cNvPr id="22" name="Group 21">
              <a:extLst>
                <a:ext uri="{FF2B5EF4-FFF2-40B4-BE49-F238E27FC236}">
                  <a16:creationId xmlns:a16="http://schemas.microsoft.com/office/drawing/2014/main" id="{7148E44C-CC3A-394C-9014-763F8DF8577B}"/>
                </a:ext>
              </a:extLst>
            </p:cNvPr>
            <p:cNvGrpSpPr/>
            <p:nvPr/>
          </p:nvGrpSpPr>
          <p:grpSpPr>
            <a:xfrm>
              <a:off x="4795477" y="4556122"/>
              <a:ext cx="579469" cy="457200"/>
              <a:chOff x="3649739" y="1933575"/>
              <a:chExt cx="466129" cy="361950"/>
            </a:xfrm>
          </p:grpSpPr>
          <p:sp>
            <p:nvSpPr>
              <p:cNvPr id="57" name="Oval 56">
                <a:extLst>
                  <a:ext uri="{FF2B5EF4-FFF2-40B4-BE49-F238E27FC236}">
                    <a16:creationId xmlns:a16="http://schemas.microsoft.com/office/drawing/2014/main" id="{9F31E24F-7AB4-0747-864B-14AA615C0362}"/>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58" name="TextBox 57">
                <a:extLst>
                  <a:ext uri="{FF2B5EF4-FFF2-40B4-BE49-F238E27FC236}">
                    <a16:creationId xmlns:a16="http://schemas.microsoft.com/office/drawing/2014/main" id="{0F780B8E-559D-2F46-A545-19218DA15907}"/>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grpSp>
          <p:nvGrpSpPr>
            <p:cNvPr id="23" name="Group 22">
              <a:extLst>
                <a:ext uri="{FF2B5EF4-FFF2-40B4-BE49-F238E27FC236}">
                  <a16:creationId xmlns:a16="http://schemas.microsoft.com/office/drawing/2014/main" id="{B19EC1ED-017A-F94D-A08F-81ADD9F7FE12}"/>
                </a:ext>
              </a:extLst>
            </p:cNvPr>
            <p:cNvGrpSpPr/>
            <p:nvPr/>
          </p:nvGrpSpPr>
          <p:grpSpPr>
            <a:xfrm>
              <a:off x="6833440" y="4556122"/>
              <a:ext cx="579469" cy="457200"/>
              <a:chOff x="3649739" y="1933575"/>
              <a:chExt cx="466129" cy="361950"/>
            </a:xfrm>
          </p:grpSpPr>
          <p:sp>
            <p:nvSpPr>
              <p:cNvPr id="55" name="Oval 54">
                <a:extLst>
                  <a:ext uri="{FF2B5EF4-FFF2-40B4-BE49-F238E27FC236}">
                    <a16:creationId xmlns:a16="http://schemas.microsoft.com/office/drawing/2014/main" id="{78758043-7042-964D-90B3-BD307AF5A17D}"/>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56" name="TextBox 55">
                <a:extLst>
                  <a:ext uri="{FF2B5EF4-FFF2-40B4-BE49-F238E27FC236}">
                    <a16:creationId xmlns:a16="http://schemas.microsoft.com/office/drawing/2014/main" id="{0F6BE94C-6A6E-624F-843D-DE3E381063C3}"/>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grpSp>
          <p:nvGrpSpPr>
            <p:cNvPr id="24" name="Group 23">
              <a:extLst>
                <a:ext uri="{FF2B5EF4-FFF2-40B4-BE49-F238E27FC236}">
                  <a16:creationId xmlns:a16="http://schemas.microsoft.com/office/drawing/2014/main" id="{102B57F2-1335-6A4F-8E04-D2AD2FC44ED6}"/>
                </a:ext>
              </a:extLst>
            </p:cNvPr>
            <p:cNvGrpSpPr/>
            <p:nvPr/>
          </p:nvGrpSpPr>
          <p:grpSpPr>
            <a:xfrm>
              <a:off x="7572399" y="4556122"/>
              <a:ext cx="579469" cy="457200"/>
              <a:chOff x="3649739" y="1933575"/>
              <a:chExt cx="466129" cy="361950"/>
            </a:xfrm>
          </p:grpSpPr>
          <p:sp>
            <p:nvSpPr>
              <p:cNvPr id="53" name="Oval 52">
                <a:extLst>
                  <a:ext uri="{FF2B5EF4-FFF2-40B4-BE49-F238E27FC236}">
                    <a16:creationId xmlns:a16="http://schemas.microsoft.com/office/drawing/2014/main" id="{0D01C19E-B818-FD46-8B0E-D1C9E728071A}"/>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54" name="TextBox 53">
                <a:extLst>
                  <a:ext uri="{FF2B5EF4-FFF2-40B4-BE49-F238E27FC236}">
                    <a16:creationId xmlns:a16="http://schemas.microsoft.com/office/drawing/2014/main" id="{A04148EF-950A-4549-94DB-90DD604181D7}"/>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grpSp>
          <p:nvGrpSpPr>
            <p:cNvPr id="25" name="Group 24">
              <a:extLst>
                <a:ext uri="{FF2B5EF4-FFF2-40B4-BE49-F238E27FC236}">
                  <a16:creationId xmlns:a16="http://schemas.microsoft.com/office/drawing/2014/main" id="{D0D6A274-7DCC-D341-8343-F8E6C58E423B}"/>
                </a:ext>
              </a:extLst>
            </p:cNvPr>
            <p:cNvGrpSpPr/>
            <p:nvPr/>
          </p:nvGrpSpPr>
          <p:grpSpPr>
            <a:xfrm>
              <a:off x="7203644" y="3729565"/>
              <a:ext cx="579469" cy="457200"/>
              <a:chOff x="3649739" y="1933575"/>
              <a:chExt cx="466129" cy="361950"/>
            </a:xfrm>
          </p:grpSpPr>
          <p:sp>
            <p:nvSpPr>
              <p:cNvPr id="51" name="Oval 50">
                <a:extLst>
                  <a:ext uri="{FF2B5EF4-FFF2-40B4-BE49-F238E27FC236}">
                    <a16:creationId xmlns:a16="http://schemas.microsoft.com/office/drawing/2014/main" id="{38C515AA-9065-8546-A761-62346C33A327}"/>
                  </a:ext>
                </a:extLst>
              </p:cNvPr>
              <p:cNvSpPr/>
              <p:nvPr/>
            </p:nvSpPr>
            <p:spPr>
              <a:xfrm>
                <a:off x="3705225" y="1933575"/>
                <a:ext cx="361950" cy="361950"/>
              </a:xfrm>
              <a:prstGeom prst="ellipse">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b="1" dirty="0">
                  <a:latin typeface="Calibri (Body)"/>
                  <a:cs typeface="Calibri (Body)"/>
                </a:endParaRPr>
              </a:p>
            </p:txBody>
          </p:sp>
          <p:sp>
            <p:nvSpPr>
              <p:cNvPr id="52" name="TextBox 51">
                <a:extLst>
                  <a:ext uri="{FF2B5EF4-FFF2-40B4-BE49-F238E27FC236}">
                    <a16:creationId xmlns:a16="http://schemas.microsoft.com/office/drawing/2014/main" id="{3EE2BC66-D039-B64A-A22F-CD8BE6BE5D0A}"/>
                  </a:ext>
                </a:extLst>
              </p:cNvPr>
              <p:cNvSpPr txBox="1"/>
              <p:nvPr/>
            </p:nvSpPr>
            <p:spPr>
              <a:xfrm>
                <a:off x="3649739" y="1984471"/>
                <a:ext cx="466129" cy="233086"/>
              </a:xfrm>
              <a:prstGeom prst="rect">
                <a:avLst/>
              </a:prstGeom>
              <a:noFill/>
            </p:spPr>
            <p:txBody>
              <a:bodyPr wrap="none" rtlCol="0">
                <a:spAutoFit/>
              </a:bodyPr>
              <a:lstStyle/>
              <a:p>
                <a:r>
                  <a:rPr lang="en-US" sz="1100" b="1" dirty="0">
                    <a:latin typeface="Calibri (Body)"/>
                    <a:cs typeface="Calibri (Body)"/>
                  </a:rPr>
                  <a:t>IPCP</a:t>
                </a:r>
                <a:endParaRPr lang="en-US" sz="1600" b="1" dirty="0">
                  <a:latin typeface="Calibri (Body)"/>
                  <a:cs typeface="Calibri (Body)"/>
                </a:endParaRPr>
              </a:p>
            </p:txBody>
          </p:sp>
        </p:grpSp>
        <p:sp>
          <p:nvSpPr>
            <p:cNvPr id="26" name="TextBox 25">
              <a:extLst>
                <a:ext uri="{FF2B5EF4-FFF2-40B4-BE49-F238E27FC236}">
                  <a16:creationId xmlns:a16="http://schemas.microsoft.com/office/drawing/2014/main" id="{7561908F-B791-5944-8B64-895B1B6A6942}"/>
                </a:ext>
              </a:extLst>
            </p:cNvPr>
            <p:cNvSpPr txBox="1"/>
            <p:nvPr/>
          </p:nvSpPr>
          <p:spPr>
            <a:xfrm>
              <a:off x="5743574" y="3771899"/>
              <a:ext cx="785132" cy="381020"/>
            </a:xfrm>
            <a:prstGeom prst="rect">
              <a:avLst/>
            </a:prstGeom>
            <a:noFill/>
          </p:spPr>
          <p:txBody>
            <a:bodyPr wrap="none" rtlCol="0">
              <a:spAutoFit/>
            </a:bodyPr>
            <a:lstStyle/>
            <a:p>
              <a:r>
                <a:rPr lang="en-US" sz="1600" b="1" dirty="0">
                  <a:latin typeface="Calibri (Body)"/>
                  <a:cs typeface="Calibri (Body)"/>
                </a:rPr>
                <a:t>2-DIF</a:t>
              </a:r>
            </a:p>
          </p:txBody>
        </p:sp>
        <p:sp>
          <p:nvSpPr>
            <p:cNvPr id="27" name="TextBox 26">
              <a:extLst>
                <a:ext uri="{FF2B5EF4-FFF2-40B4-BE49-F238E27FC236}">
                  <a16:creationId xmlns:a16="http://schemas.microsoft.com/office/drawing/2014/main" id="{EF9E7823-4ADA-EC47-99EC-B7D2C6D6C7EF}"/>
                </a:ext>
              </a:extLst>
            </p:cNvPr>
            <p:cNvSpPr txBox="1"/>
            <p:nvPr/>
          </p:nvSpPr>
          <p:spPr>
            <a:xfrm>
              <a:off x="5743574" y="4620412"/>
              <a:ext cx="785132" cy="381020"/>
            </a:xfrm>
            <a:prstGeom prst="rect">
              <a:avLst/>
            </a:prstGeom>
            <a:noFill/>
          </p:spPr>
          <p:txBody>
            <a:bodyPr wrap="none" rtlCol="0">
              <a:spAutoFit/>
            </a:bodyPr>
            <a:lstStyle/>
            <a:p>
              <a:r>
                <a:rPr lang="en-US" sz="1600" b="1" dirty="0">
                  <a:latin typeface="Calibri (Body)"/>
                  <a:cs typeface="Calibri (Body)"/>
                </a:rPr>
                <a:t>1-DIF</a:t>
              </a:r>
            </a:p>
          </p:txBody>
        </p:sp>
        <p:sp>
          <p:nvSpPr>
            <p:cNvPr id="28" name="TextBox 27">
              <a:extLst>
                <a:ext uri="{FF2B5EF4-FFF2-40B4-BE49-F238E27FC236}">
                  <a16:creationId xmlns:a16="http://schemas.microsoft.com/office/drawing/2014/main" id="{2133497F-B59D-794E-B991-9DE544B10794}"/>
                </a:ext>
              </a:extLst>
            </p:cNvPr>
            <p:cNvSpPr txBox="1"/>
            <p:nvPr/>
          </p:nvSpPr>
          <p:spPr>
            <a:xfrm>
              <a:off x="8444871" y="4620412"/>
              <a:ext cx="785132" cy="381020"/>
            </a:xfrm>
            <a:prstGeom prst="rect">
              <a:avLst/>
            </a:prstGeom>
            <a:noFill/>
          </p:spPr>
          <p:txBody>
            <a:bodyPr wrap="none" rtlCol="0">
              <a:spAutoFit/>
            </a:bodyPr>
            <a:lstStyle/>
            <a:p>
              <a:r>
                <a:rPr lang="en-US" sz="1600" b="1" dirty="0">
                  <a:latin typeface="Calibri (Body)"/>
                  <a:cs typeface="Calibri (Body)"/>
                </a:rPr>
                <a:t>1-DIF</a:t>
              </a:r>
            </a:p>
          </p:txBody>
        </p:sp>
        <p:sp>
          <p:nvSpPr>
            <p:cNvPr id="29" name="TextBox 28">
              <a:extLst>
                <a:ext uri="{FF2B5EF4-FFF2-40B4-BE49-F238E27FC236}">
                  <a16:creationId xmlns:a16="http://schemas.microsoft.com/office/drawing/2014/main" id="{B92D3B9C-D0C0-FD48-A1DA-D7A59F1E26B9}"/>
                </a:ext>
              </a:extLst>
            </p:cNvPr>
            <p:cNvSpPr txBox="1"/>
            <p:nvPr/>
          </p:nvSpPr>
          <p:spPr>
            <a:xfrm>
              <a:off x="3054670" y="4620412"/>
              <a:ext cx="785132" cy="381020"/>
            </a:xfrm>
            <a:prstGeom prst="rect">
              <a:avLst/>
            </a:prstGeom>
            <a:noFill/>
          </p:spPr>
          <p:txBody>
            <a:bodyPr wrap="none" rtlCol="0">
              <a:spAutoFit/>
            </a:bodyPr>
            <a:lstStyle/>
            <a:p>
              <a:r>
                <a:rPr lang="en-US" sz="1600" b="1" dirty="0">
                  <a:latin typeface="Calibri (Body)"/>
                  <a:cs typeface="Calibri (Body)"/>
                </a:rPr>
                <a:t>1-DIF</a:t>
              </a:r>
            </a:p>
          </p:txBody>
        </p:sp>
        <p:grpSp>
          <p:nvGrpSpPr>
            <p:cNvPr id="30" name="Group 29">
              <a:extLst>
                <a:ext uri="{FF2B5EF4-FFF2-40B4-BE49-F238E27FC236}">
                  <a16:creationId xmlns:a16="http://schemas.microsoft.com/office/drawing/2014/main" id="{C11BEF1D-703D-4544-B84F-0100FFD2B7ED}"/>
                </a:ext>
              </a:extLst>
            </p:cNvPr>
            <p:cNvGrpSpPr/>
            <p:nvPr/>
          </p:nvGrpSpPr>
          <p:grpSpPr>
            <a:xfrm>
              <a:off x="2051234" y="2788847"/>
              <a:ext cx="777383" cy="457200"/>
              <a:chOff x="3333750" y="1619250"/>
              <a:chExt cx="777383" cy="457200"/>
            </a:xfrm>
          </p:grpSpPr>
          <p:sp>
            <p:nvSpPr>
              <p:cNvPr id="49" name="Oval 48">
                <a:extLst>
                  <a:ext uri="{FF2B5EF4-FFF2-40B4-BE49-F238E27FC236}">
                    <a16:creationId xmlns:a16="http://schemas.microsoft.com/office/drawing/2014/main" id="{012B754A-C7EA-F643-9BA8-5557B129BEC4}"/>
                  </a:ext>
                </a:extLst>
              </p:cNvPr>
              <p:cNvSpPr/>
              <p:nvPr/>
            </p:nvSpPr>
            <p:spPr>
              <a:xfrm>
                <a:off x="3333750" y="1619250"/>
                <a:ext cx="722764" cy="457200"/>
              </a:xfrm>
              <a:prstGeom prst="ellipse">
                <a:avLst/>
              </a:prstGeom>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b="1" dirty="0">
                  <a:latin typeface="Calibri (Body)"/>
                  <a:cs typeface="Calibri (Body)"/>
                </a:endParaRPr>
              </a:p>
            </p:txBody>
          </p:sp>
          <p:sp>
            <p:nvSpPr>
              <p:cNvPr id="50" name="TextBox 49">
                <a:extLst>
                  <a:ext uri="{FF2B5EF4-FFF2-40B4-BE49-F238E27FC236}">
                    <a16:creationId xmlns:a16="http://schemas.microsoft.com/office/drawing/2014/main" id="{AF69D68D-E9B8-D443-AE85-CD6610D643AB}"/>
                  </a:ext>
                </a:extLst>
              </p:cNvPr>
              <p:cNvSpPr txBox="1"/>
              <p:nvPr/>
            </p:nvSpPr>
            <p:spPr>
              <a:xfrm>
                <a:off x="3390947" y="1638300"/>
                <a:ext cx="720186" cy="381020"/>
              </a:xfrm>
              <a:prstGeom prst="rect">
                <a:avLst/>
              </a:prstGeom>
              <a:noFill/>
            </p:spPr>
            <p:txBody>
              <a:bodyPr wrap="none" rtlCol="0">
                <a:spAutoFit/>
              </a:bodyPr>
              <a:lstStyle/>
              <a:p>
                <a:r>
                  <a:rPr lang="en-US" sz="1600" b="1" dirty="0">
                    <a:latin typeface="Calibri (Body)"/>
                    <a:cs typeface="Calibri (Body)"/>
                  </a:rPr>
                  <a:t>App.</a:t>
                </a:r>
              </a:p>
            </p:txBody>
          </p:sp>
        </p:grpSp>
        <p:grpSp>
          <p:nvGrpSpPr>
            <p:cNvPr id="31" name="Group 30">
              <a:extLst>
                <a:ext uri="{FF2B5EF4-FFF2-40B4-BE49-F238E27FC236}">
                  <a16:creationId xmlns:a16="http://schemas.microsoft.com/office/drawing/2014/main" id="{E52B2F6C-AC08-3E4D-92EB-D1B44ABEF140}"/>
                </a:ext>
              </a:extLst>
            </p:cNvPr>
            <p:cNvGrpSpPr/>
            <p:nvPr/>
          </p:nvGrpSpPr>
          <p:grpSpPr>
            <a:xfrm>
              <a:off x="9465508" y="2778919"/>
              <a:ext cx="777383" cy="457200"/>
              <a:chOff x="3333750" y="1619250"/>
              <a:chExt cx="777383" cy="457200"/>
            </a:xfrm>
          </p:grpSpPr>
          <p:sp>
            <p:nvSpPr>
              <p:cNvPr id="47" name="Oval 46">
                <a:extLst>
                  <a:ext uri="{FF2B5EF4-FFF2-40B4-BE49-F238E27FC236}">
                    <a16:creationId xmlns:a16="http://schemas.microsoft.com/office/drawing/2014/main" id="{D623E932-E6B4-2442-BAA3-7F0A6C3F63E2}"/>
                  </a:ext>
                </a:extLst>
              </p:cNvPr>
              <p:cNvSpPr/>
              <p:nvPr/>
            </p:nvSpPr>
            <p:spPr>
              <a:xfrm>
                <a:off x="3333750" y="1619250"/>
                <a:ext cx="722764" cy="457200"/>
              </a:xfrm>
              <a:prstGeom prst="ellipse">
                <a:avLst/>
              </a:prstGeom>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b="1" dirty="0">
                  <a:latin typeface="Calibri (Body)"/>
                  <a:cs typeface="Calibri (Body)"/>
                </a:endParaRPr>
              </a:p>
            </p:txBody>
          </p:sp>
          <p:sp>
            <p:nvSpPr>
              <p:cNvPr id="48" name="TextBox 47">
                <a:extLst>
                  <a:ext uri="{FF2B5EF4-FFF2-40B4-BE49-F238E27FC236}">
                    <a16:creationId xmlns:a16="http://schemas.microsoft.com/office/drawing/2014/main" id="{C082271C-4304-9B4B-A32B-04980C4B7696}"/>
                  </a:ext>
                </a:extLst>
              </p:cNvPr>
              <p:cNvSpPr txBox="1"/>
              <p:nvPr/>
            </p:nvSpPr>
            <p:spPr>
              <a:xfrm>
                <a:off x="3390947" y="1638300"/>
                <a:ext cx="720186" cy="381020"/>
              </a:xfrm>
              <a:prstGeom prst="rect">
                <a:avLst/>
              </a:prstGeom>
              <a:noFill/>
            </p:spPr>
            <p:txBody>
              <a:bodyPr wrap="none" rtlCol="0">
                <a:spAutoFit/>
              </a:bodyPr>
              <a:lstStyle/>
              <a:p>
                <a:r>
                  <a:rPr lang="en-US" sz="1600" b="1" dirty="0">
                    <a:latin typeface="Calibri (Body)"/>
                    <a:cs typeface="Calibri (Body)"/>
                  </a:rPr>
                  <a:t>App.</a:t>
                </a:r>
              </a:p>
            </p:txBody>
          </p:sp>
        </p:grpSp>
        <p:sp>
          <p:nvSpPr>
            <p:cNvPr id="32" name="TextBox 31">
              <a:extLst>
                <a:ext uri="{FF2B5EF4-FFF2-40B4-BE49-F238E27FC236}">
                  <a16:creationId xmlns:a16="http://schemas.microsoft.com/office/drawing/2014/main" id="{9442E82B-9AD1-8E44-A09F-F0F91F28E63F}"/>
                </a:ext>
              </a:extLst>
            </p:cNvPr>
            <p:cNvSpPr txBox="1"/>
            <p:nvPr/>
          </p:nvSpPr>
          <p:spPr>
            <a:xfrm rot="5400000">
              <a:off x="2620097" y="2758939"/>
              <a:ext cx="911418" cy="381020"/>
            </a:xfrm>
            <a:prstGeom prst="rect">
              <a:avLst/>
            </a:prstGeom>
            <a:noFill/>
          </p:spPr>
          <p:txBody>
            <a:bodyPr wrap="none" rtlCol="0">
              <a:spAutoFit/>
            </a:bodyPr>
            <a:lstStyle/>
            <a:p>
              <a:r>
                <a:rPr lang="en-US" sz="1600" b="1" dirty="0">
                  <a:latin typeface="Calibri (Body)"/>
                  <a:cs typeface="Calibri (Body)"/>
                </a:rPr>
                <a:t>Node1</a:t>
              </a:r>
            </a:p>
          </p:txBody>
        </p:sp>
        <p:sp>
          <p:nvSpPr>
            <p:cNvPr id="33" name="TextBox 32">
              <a:extLst>
                <a:ext uri="{FF2B5EF4-FFF2-40B4-BE49-F238E27FC236}">
                  <a16:creationId xmlns:a16="http://schemas.microsoft.com/office/drawing/2014/main" id="{44B1F4E4-52B6-7B47-AB0C-E58A1A9ADBA3}"/>
                </a:ext>
              </a:extLst>
            </p:cNvPr>
            <p:cNvSpPr txBox="1"/>
            <p:nvPr/>
          </p:nvSpPr>
          <p:spPr>
            <a:xfrm rot="16200000">
              <a:off x="8731166" y="2756579"/>
              <a:ext cx="911418" cy="381020"/>
            </a:xfrm>
            <a:prstGeom prst="rect">
              <a:avLst/>
            </a:prstGeom>
            <a:noFill/>
          </p:spPr>
          <p:txBody>
            <a:bodyPr wrap="none" rtlCol="0">
              <a:spAutoFit/>
            </a:bodyPr>
            <a:lstStyle/>
            <a:p>
              <a:r>
                <a:rPr lang="en-US" sz="1600" b="1" dirty="0">
                  <a:latin typeface="Calibri (Body)"/>
                  <a:cs typeface="Calibri (Body)"/>
                </a:rPr>
                <a:t>Node2</a:t>
              </a:r>
            </a:p>
          </p:txBody>
        </p:sp>
        <p:sp>
          <p:nvSpPr>
            <p:cNvPr id="34" name="TextBox 33">
              <a:extLst>
                <a:ext uri="{FF2B5EF4-FFF2-40B4-BE49-F238E27FC236}">
                  <a16:creationId xmlns:a16="http://schemas.microsoft.com/office/drawing/2014/main" id="{3DF48183-8ADF-4443-AB88-CBE86DEBA7D0}"/>
                </a:ext>
              </a:extLst>
            </p:cNvPr>
            <p:cNvSpPr txBox="1"/>
            <p:nvPr/>
          </p:nvSpPr>
          <p:spPr>
            <a:xfrm>
              <a:off x="4217527" y="3031110"/>
              <a:ext cx="1079197" cy="381020"/>
            </a:xfrm>
            <a:prstGeom prst="rect">
              <a:avLst/>
            </a:prstGeom>
            <a:noFill/>
          </p:spPr>
          <p:txBody>
            <a:bodyPr wrap="none" rtlCol="0">
              <a:spAutoFit/>
            </a:bodyPr>
            <a:lstStyle/>
            <a:p>
              <a:r>
                <a:rPr lang="en-US" sz="1600" b="1" dirty="0">
                  <a:latin typeface="Calibri (Body)"/>
                  <a:cs typeface="Calibri (Body)"/>
                </a:rPr>
                <a:t>Router1</a:t>
              </a:r>
            </a:p>
          </p:txBody>
        </p:sp>
        <p:sp>
          <p:nvSpPr>
            <p:cNvPr id="35" name="TextBox 34">
              <a:extLst>
                <a:ext uri="{FF2B5EF4-FFF2-40B4-BE49-F238E27FC236}">
                  <a16:creationId xmlns:a16="http://schemas.microsoft.com/office/drawing/2014/main" id="{8DA0A7A6-AB99-8148-B7B2-850B8CCB0150}"/>
                </a:ext>
              </a:extLst>
            </p:cNvPr>
            <p:cNvSpPr txBox="1"/>
            <p:nvPr/>
          </p:nvSpPr>
          <p:spPr>
            <a:xfrm>
              <a:off x="7001306" y="3031449"/>
              <a:ext cx="1079197" cy="381020"/>
            </a:xfrm>
            <a:prstGeom prst="rect">
              <a:avLst/>
            </a:prstGeom>
            <a:noFill/>
          </p:spPr>
          <p:txBody>
            <a:bodyPr wrap="none" rtlCol="0">
              <a:spAutoFit/>
            </a:bodyPr>
            <a:lstStyle/>
            <a:p>
              <a:r>
                <a:rPr lang="en-US" sz="1600" b="1" dirty="0">
                  <a:latin typeface="Calibri (Body)"/>
                  <a:cs typeface="Calibri (Body)"/>
                </a:rPr>
                <a:t>Router2</a:t>
              </a:r>
            </a:p>
          </p:txBody>
        </p:sp>
        <p:cxnSp>
          <p:nvCxnSpPr>
            <p:cNvPr id="36" name="Straight Arrow Connector 35">
              <a:extLst>
                <a:ext uri="{FF2B5EF4-FFF2-40B4-BE49-F238E27FC236}">
                  <a16:creationId xmlns:a16="http://schemas.microsoft.com/office/drawing/2014/main" id="{8D563289-49BB-6E4E-9EFF-5BB607BF3483}"/>
                </a:ext>
              </a:extLst>
            </p:cNvPr>
            <p:cNvCxnSpPr>
              <a:stCxn id="49" idx="4"/>
              <a:endCxn id="67" idx="0"/>
            </p:cNvCxnSpPr>
            <p:nvPr/>
          </p:nvCxnSpPr>
          <p:spPr>
            <a:xfrm flipH="1">
              <a:off x="2402387" y="3246047"/>
              <a:ext cx="10229" cy="480073"/>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60A996CE-6972-E64B-8EB2-65201DFBE215}"/>
                </a:ext>
              </a:extLst>
            </p:cNvPr>
            <p:cNvCxnSpPr>
              <a:stCxn id="69" idx="0"/>
              <a:endCxn id="67" idx="4"/>
            </p:cNvCxnSpPr>
            <p:nvPr/>
          </p:nvCxnSpPr>
          <p:spPr>
            <a:xfrm flipV="1">
              <a:off x="2398285" y="4183320"/>
              <a:ext cx="4102" cy="372802"/>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7DAFABDB-9700-5D4E-A7CE-FCCC6587D7DD}"/>
                </a:ext>
              </a:extLst>
            </p:cNvPr>
            <p:cNvCxnSpPr>
              <a:stCxn id="61" idx="3"/>
              <a:endCxn id="69" idx="5"/>
            </p:cNvCxnSpPr>
            <p:nvPr/>
          </p:nvCxnSpPr>
          <p:spPr>
            <a:xfrm flipH="1">
              <a:off x="2557369" y="4946367"/>
              <a:ext cx="1641586" cy="0"/>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F86E0FAE-C4D7-5742-B60E-E5D9864B20E1}"/>
                </a:ext>
              </a:extLst>
            </p:cNvPr>
            <p:cNvCxnSpPr>
              <a:stCxn id="61" idx="0"/>
              <a:endCxn id="59" idx="3"/>
            </p:cNvCxnSpPr>
            <p:nvPr/>
          </p:nvCxnSpPr>
          <p:spPr>
            <a:xfrm flipV="1">
              <a:off x="4358039" y="4125370"/>
              <a:ext cx="201641" cy="430752"/>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06D829A2-3EF6-0649-88BD-A3EDE0D0E445}"/>
                </a:ext>
              </a:extLst>
            </p:cNvPr>
            <p:cNvCxnSpPr>
              <a:stCxn id="57" idx="0"/>
              <a:endCxn id="59" idx="5"/>
            </p:cNvCxnSpPr>
            <p:nvPr/>
          </p:nvCxnSpPr>
          <p:spPr>
            <a:xfrm flipH="1" flipV="1">
              <a:off x="4877848" y="4125370"/>
              <a:ext cx="211581" cy="430752"/>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6DCF022E-3E7C-6846-BC47-27117FD1B3AD}"/>
                </a:ext>
              </a:extLst>
            </p:cNvPr>
            <p:cNvCxnSpPr>
              <a:stCxn id="57" idx="5"/>
              <a:endCxn id="55" idx="3"/>
            </p:cNvCxnSpPr>
            <p:nvPr/>
          </p:nvCxnSpPr>
          <p:spPr>
            <a:xfrm>
              <a:off x="5248513" y="4946367"/>
              <a:ext cx="1719795" cy="0"/>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AF5A1F7F-2EE7-3E46-B69A-55F04DC2418D}"/>
                </a:ext>
              </a:extLst>
            </p:cNvPr>
            <p:cNvCxnSpPr>
              <a:stCxn id="51" idx="3"/>
              <a:endCxn id="55" idx="0"/>
            </p:cNvCxnSpPr>
            <p:nvPr/>
          </p:nvCxnSpPr>
          <p:spPr>
            <a:xfrm flipH="1">
              <a:off x="7127392" y="4119810"/>
              <a:ext cx="211120" cy="436312"/>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99418200-19F7-9B40-8825-4CF292FF5110}"/>
                </a:ext>
              </a:extLst>
            </p:cNvPr>
            <p:cNvCxnSpPr>
              <a:stCxn id="51" idx="5"/>
              <a:endCxn id="53" idx="0"/>
            </p:cNvCxnSpPr>
            <p:nvPr/>
          </p:nvCxnSpPr>
          <p:spPr>
            <a:xfrm>
              <a:off x="7656680" y="4119810"/>
              <a:ext cx="209671" cy="436312"/>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25ACC440-F1DC-EA4D-A626-05481C2D13CA}"/>
                </a:ext>
              </a:extLst>
            </p:cNvPr>
            <p:cNvCxnSpPr>
              <a:stCxn id="65" idx="3"/>
              <a:endCxn id="53" idx="5"/>
            </p:cNvCxnSpPr>
            <p:nvPr/>
          </p:nvCxnSpPr>
          <p:spPr>
            <a:xfrm flipH="1">
              <a:off x="8025435" y="4946367"/>
              <a:ext cx="1634802" cy="0"/>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FA0EF6DC-B952-C445-8A75-92C75A2B9E58}"/>
                </a:ext>
              </a:extLst>
            </p:cNvPr>
            <p:cNvCxnSpPr>
              <a:stCxn id="65" idx="0"/>
              <a:endCxn id="63" idx="4"/>
            </p:cNvCxnSpPr>
            <p:nvPr/>
          </p:nvCxnSpPr>
          <p:spPr>
            <a:xfrm flipV="1">
              <a:off x="9819321" y="4176343"/>
              <a:ext cx="0" cy="379779"/>
            </a:xfrm>
            <a:prstGeom prst="straightConnector1">
              <a:avLst/>
            </a:prstGeom>
            <a:ln w="1270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8401FF03-460F-C641-BC1A-4E78CF7096F2}"/>
                </a:ext>
              </a:extLst>
            </p:cNvPr>
            <p:cNvCxnSpPr>
              <a:stCxn id="47" idx="4"/>
              <a:endCxn id="63" idx="0"/>
            </p:cNvCxnSpPr>
            <p:nvPr/>
          </p:nvCxnSpPr>
          <p:spPr>
            <a:xfrm flipH="1">
              <a:off x="9819321" y="3236119"/>
              <a:ext cx="7569" cy="483024"/>
            </a:xfrm>
            <a:prstGeom prst="straightConnector1">
              <a:avLst/>
            </a:prstGeom>
            <a:ln w="19050" cap="flat" cmpd="sng" algn="ctr">
              <a:solidFill>
                <a:schemeClr val="accent2">
                  <a:lumMod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sp>
        <p:nvSpPr>
          <p:cNvPr id="72" name="Rectangle 71">
            <a:extLst>
              <a:ext uri="{FF2B5EF4-FFF2-40B4-BE49-F238E27FC236}">
                <a16:creationId xmlns:a16="http://schemas.microsoft.com/office/drawing/2014/main" id="{01A774F7-C7AE-B045-8647-7F2CCC67D291}"/>
              </a:ext>
            </a:extLst>
          </p:cNvPr>
          <p:cNvSpPr/>
          <p:nvPr/>
        </p:nvSpPr>
        <p:spPr>
          <a:xfrm>
            <a:off x="1682047" y="5255003"/>
            <a:ext cx="2940164" cy="369332"/>
          </a:xfrm>
          <a:prstGeom prst="rect">
            <a:avLst/>
          </a:prstGeom>
        </p:spPr>
        <p:txBody>
          <a:bodyPr wrap="none">
            <a:spAutoFit/>
          </a:bodyPr>
          <a:lstStyle/>
          <a:p>
            <a:r>
              <a:rPr lang="en-US" dirty="0">
                <a:solidFill>
                  <a:srgbClr val="FF0000"/>
                </a:solidFill>
              </a:rPr>
              <a:t>Distributed IPC Facilities (DIF)</a:t>
            </a:r>
            <a:endParaRPr lang="en-US" dirty="0"/>
          </a:p>
        </p:txBody>
      </p:sp>
    </p:spTree>
    <p:extLst>
      <p:ext uri="{BB962C8B-B14F-4D97-AF65-F5344CB8AC3E}">
        <p14:creationId xmlns:p14="http://schemas.microsoft.com/office/powerpoint/2010/main" val="87755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linds(horizontal)">
                                      <p:cBhvr>
                                        <p:cTn id="3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BF6536AC-EAF8-4E60-861F-E6FCAB0AE70F}"/>
              </a:ext>
            </a:extLst>
          </p:cNvPr>
          <p:cNvSpPr txBox="1"/>
          <p:nvPr/>
        </p:nvSpPr>
        <p:spPr>
          <a:xfrm>
            <a:off x="57149" y="2951283"/>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9" name="TextBox 38">
            <a:extLst>
              <a:ext uri="{FF2B5EF4-FFF2-40B4-BE49-F238E27FC236}">
                <a16:creationId xmlns:a16="http://schemas.microsoft.com/office/drawing/2014/main" id="{69A8AD5F-3D5A-4441-886F-662E1F47F308}"/>
              </a:ext>
            </a:extLst>
          </p:cNvPr>
          <p:cNvSpPr txBox="1"/>
          <p:nvPr/>
        </p:nvSpPr>
        <p:spPr>
          <a:xfrm>
            <a:off x="152400" y="276959"/>
            <a:ext cx="284577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0" name="TextBox 39">
            <a:extLst>
              <a:ext uri="{FF2B5EF4-FFF2-40B4-BE49-F238E27FC236}">
                <a16:creationId xmlns:a16="http://schemas.microsoft.com/office/drawing/2014/main" id="{6037541A-4C35-413C-8F9F-4378C34E3420}"/>
              </a:ext>
            </a:extLst>
          </p:cNvPr>
          <p:cNvSpPr txBox="1"/>
          <p:nvPr/>
        </p:nvSpPr>
        <p:spPr>
          <a:xfrm>
            <a:off x="101111" y="1991456"/>
            <a:ext cx="243546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ea typeface="+mj-lt"/>
              <a:cs typeface="+mj-lt"/>
            </a:endParaRPr>
          </a:p>
        </p:txBody>
      </p:sp>
      <p:sp>
        <p:nvSpPr>
          <p:cNvPr id="42" name="TextBox 41">
            <a:extLst>
              <a:ext uri="{FF2B5EF4-FFF2-40B4-BE49-F238E27FC236}">
                <a16:creationId xmlns:a16="http://schemas.microsoft.com/office/drawing/2014/main" id="{F2CC2440-B0DA-4911-A4ED-6717F03C3860}"/>
              </a:ext>
            </a:extLst>
          </p:cNvPr>
          <p:cNvSpPr txBox="1"/>
          <p:nvPr/>
        </p:nvSpPr>
        <p:spPr>
          <a:xfrm>
            <a:off x="101110" y="4160226"/>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4" name="TextBox 43">
            <a:extLst>
              <a:ext uri="{FF2B5EF4-FFF2-40B4-BE49-F238E27FC236}">
                <a16:creationId xmlns:a16="http://schemas.microsoft.com/office/drawing/2014/main" id="{8B96271A-8852-475B-B81A-718160263330}"/>
              </a:ext>
            </a:extLst>
          </p:cNvPr>
          <p:cNvSpPr txBox="1"/>
          <p:nvPr/>
        </p:nvSpPr>
        <p:spPr>
          <a:xfrm>
            <a:off x="152400" y="4497265"/>
            <a:ext cx="27432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7844028E-82CE-684B-BC05-B8453D72E399}"/>
              </a:ext>
            </a:extLst>
          </p:cNvPr>
          <p:cNvSpPr>
            <a:spLocks noGrp="1"/>
          </p:cNvSpPr>
          <p:nvPr>
            <p:ph type="sldNum" sz="quarter" idx="2"/>
          </p:nvPr>
        </p:nvSpPr>
        <p:spPr/>
        <p:txBody>
          <a:bodyPr/>
          <a:lstStyle/>
          <a:p>
            <a:fld id="{86CB4B4D-7CA3-9044-876B-883B54F8677D}" type="slidenum">
              <a:rPr lang="en-NO" smtClean="0"/>
              <a:t>23</a:t>
            </a:fld>
            <a:endParaRPr lang="en-NO"/>
          </a:p>
        </p:txBody>
      </p:sp>
      <p:pic>
        <p:nvPicPr>
          <p:cNvPr id="11" name="Picture 1" descr="Picture 1">
            <a:extLst>
              <a:ext uri="{FF2B5EF4-FFF2-40B4-BE49-F238E27FC236}">
                <a16:creationId xmlns:a16="http://schemas.microsoft.com/office/drawing/2014/main" id="{6D5CB836-F176-1E42-854B-E9B159306318}"/>
              </a:ext>
            </a:extLst>
          </p:cNvPr>
          <p:cNvPicPr>
            <a:picLocks noChangeAspect="1"/>
          </p:cNvPicPr>
          <p:nvPr/>
        </p:nvPicPr>
        <p:blipFill>
          <a:blip r:embed="rId3"/>
          <a:stretch>
            <a:fillRect/>
          </a:stretch>
        </p:blipFill>
        <p:spPr>
          <a:xfrm>
            <a:off x="8109857" y="99778"/>
            <a:ext cx="933238" cy="721139"/>
          </a:xfrm>
          <a:prstGeom prst="rect">
            <a:avLst/>
          </a:prstGeom>
          <a:ln w="12700">
            <a:miter lim="400000"/>
          </a:ln>
        </p:spPr>
      </p:pic>
      <p:sp>
        <p:nvSpPr>
          <p:cNvPr id="12" name="Title 1">
            <a:extLst>
              <a:ext uri="{FF2B5EF4-FFF2-40B4-BE49-F238E27FC236}">
                <a16:creationId xmlns:a16="http://schemas.microsoft.com/office/drawing/2014/main" id="{C90AB57D-25CB-9245-AA3F-4B738377B124}"/>
              </a:ext>
            </a:extLst>
          </p:cNvPr>
          <p:cNvSpPr txBox="1">
            <a:spLocks/>
          </p:cNvSpPr>
          <p:nvPr/>
        </p:nvSpPr>
        <p:spPr>
          <a:xfrm>
            <a:off x="781050" y="4566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Contributions – examples</a:t>
            </a:r>
          </a:p>
        </p:txBody>
      </p:sp>
      <p:pic>
        <p:nvPicPr>
          <p:cNvPr id="13314" name="Picture 2" descr="Being a Contribution in the Dance Learning Process — Ballroom Dance Chicago">
            <a:extLst>
              <a:ext uri="{FF2B5EF4-FFF2-40B4-BE49-F238E27FC236}">
                <a16:creationId xmlns:a16="http://schemas.microsoft.com/office/drawing/2014/main" id="{7D59F219-F13D-3649-AFA6-290094FC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232786" y="2501503"/>
            <a:ext cx="3962400" cy="1551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BF2E2314-99F2-A347-89DC-959062B04799}"/>
              </a:ext>
            </a:extLst>
          </p:cNvPr>
          <p:cNvGraphicFramePr/>
          <p:nvPr>
            <p:extLst>
              <p:ext uri="{D42A27DB-BD31-4B8C-83A1-F6EECF244321}">
                <p14:modId xmlns:p14="http://schemas.microsoft.com/office/powerpoint/2010/main" val="1946746091"/>
              </p:ext>
            </p:extLst>
          </p:nvPr>
        </p:nvGraphicFramePr>
        <p:xfrm>
          <a:off x="1624689" y="1121542"/>
          <a:ext cx="7127422" cy="4359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3502D58-15B0-7C42-B874-98E3346EE1EB}"/>
              </a:ext>
            </a:extLst>
          </p:cNvPr>
          <p:cNvSpPr txBox="1"/>
          <p:nvPr/>
        </p:nvSpPr>
        <p:spPr>
          <a:xfrm>
            <a:off x="1709223" y="1318907"/>
            <a:ext cx="544380" cy="369332"/>
          </a:xfrm>
          <a:prstGeom prst="rect">
            <a:avLst/>
          </a:prstGeom>
          <a:noFill/>
        </p:spPr>
        <p:txBody>
          <a:bodyPr wrap="none" rtlCol="0">
            <a:spAutoFit/>
          </a:bodyPr>
          <a:lstStyle/>
          <a:p>
            <a:r>
              <a:rPr lang="en-US" dirty="0"/>
              <a:t>Std.</a:t>
            </a:r>
          </a:p>
        </p:txBody>
      </p:sp>
      <p:sp>
        <p:nvSpPr>
          <p:cNvPr id="6" name="TextBox 5">
            <a:extLst>
              <a:ext uri="{FF2B5EF4-FFF2-40B4-BE49-F238E27FC236}">
                <a16:creationId xmlns:a16="http://schemas.microsoft.com/office/drawing/2014/main" id="{0ECACD14-6353-E54E-9C8D-D11B2D7425AC}"/>
              </a:ext>
            </a:extLst>
          </p:cNvPr>
          <p:cNvSpPr txBox="1"/>
          <p:nvPr/>
        </p:nvSpPr>
        <p:spPr>
          <a:xfrm>
            <a:off x="2039734" y="1901693"/>
            <a:ext cx="542906" cy="369332"/>
          </a:xfrm>
          <a:prstGeom prst="rect">
            <a:avLst/>
          </a:prstGeom>
          <a:noFill/>
        </p:spPr>
        <p:txBody>
          <a:bodyPr wrap="none" rtlCol="0">
            <a:spAutoFit/>
          </a:bodyPr>
          <a:lstStyle/>
          <a:p>
            <a:r>
              <a:rPr lang="en-US" dirty="0"/>
              <a:t>Vul.</a:t>
            </a:r>
          </a:p>
        </p:txBody>
      </p:sp>
      <p:sp>
        <p:nvSpPr>
          <p:cNvPr id="7" name="TextBox 6">
            <a:extLst>
              <a:ext uri="{FF2B5EF4-FFF2-40B4-BE49-F238E27FC236}">
                <a16:creationId xmlns:a16="http://schemas.microsoft.com/office/drawing/2014/main" id="{7595E56E-105C-334D-ADAD-49377C129AE1}"/>
              </a:ext>
            </a:extLst>
          </p:cNvPr>
          <p:cNvSpPr txBox="1"/>
          <p:nvPr/>
        </p:nvSpPr>
        <p:spPr>
          <a:xfrm>
            <a:off x="2206352" y="2531977"/>
            <a:ext cx="515719" cy="369332"/>
          </a:xfrm>
          <a:prstGeom prst="rect">
            <a:avLst/>
          </a:prstGeom>
          <a:noFill/>
        </p:spPr>
        <p:txBody>
          <a:bodyPr wrap="none" rtlCol="0">
            <a:spAutoFit/>
          </a:bodyPr>
          <a:lstStyle/>
          <a:p>
            <a:r>
              <a:rPr lang="en-US" dirty="0" err="1"/>
              <a:t>Srv</a:t>
            </a:r>
            <a:r>
              <a:rPr lang="en-US" dirty="0"/>
              <a:t>.</a:t>
            </a:r>
          </a:p>
        </p:txBody>
      </p:sp>
      <p:sp>
        <p:nvSpPr>
          <p:cNvPr id="8" name="TextBox 7">
            <a:extLst>
              <a:ext uri="{FF2B5EF4-FFF2-40B4-BE49-F238E27FC236}">
                <a16:creationId xmlns:a16="http://schemas.microsoft.com/office/drawing/2014/main" id="{9624903F-F167-8548-BC53-E5AFE47F96FB}"/>
              </a:ext>
            </a:extLst>
          </p:cNvPr>
          <p:cNvSpPr txBox="1"/>
          <p:nvPr/>
        </p:nvSpPr>
        <p:spPr>
          <a:xfrm>
            <a:off x="2282070" y="3120559"/>
            <a:ext cx="576183" cy="369332"/>
          </a:xfrm>
          <a:prstGeom prst="rect">
            <a:avLst/>
          </a:prstGeom>
          <a:noFill/>
        </p:spPr>
        <p:txBody>
          <a:bodyPr wrap="none" rtlCol="0">
            <a:spAutoFit/>
          </a:bodyPr>
          <a:lstStyle/>
          <a:p>
            <a:r>
              <a:rPr lang="en-US" dirty="0"/>
              <a:t>Det.</a:t>
            </a:r>
          </a:p>
        </p:txBody>
      </p:sp>
      <p:sp>
        <p:nvSpPr>
          <p:cNvPr id="9" name="TextBox 8">
            <a:extLst>
              <a:ext uri="{FF2B5EF4-FFF2-40B4-BE49-F238E27FC236}">
                <a16:creationId xmlns:a16="http://schemas.microsoft.com/office/drawing/2014/main" id="{E14DFBE0-1E0E-2443-8858-E404D58FFB35}"/>
              </a:ext>
            </a:extLst>
          </p:cNvPr>
          <p:cNvSpPr txBox="1"/>
          <p:nvPr/>
        </p:nvSpPr>
        <p:spPr>
          <a:xfrm>
            <a:off x="2162673" y="3687313"/>
            <a:ext cx="637675" cy="369332"/>
          </a:xfrm>
          <a:prstGeom prst="rect">
            <a:avLst/>
          </a:prstGeom>
          <a:noFill/>
        </p:spPr>
        <p:txBody>
          <a:bodyPr wrap="none" rtlCol="0">
            <a:spAutoFit/>
          </a:bodyPr>
          <a:lstStyle/>
          <a:p>
            <a:r>
              <a:rPr lang="en-US" dirty="0"/>
              <a:t>Prev.</a:t>
            </a:r>
          </a:p>
        </p:txBody>
      </p:sp>
      <p:sp>
        <p:nvSpPr>
          <p:cNvPr id="10" name="TextBox 9">
            <a:extLst>
              <a:ext uri="{FF2B5EF4-FFF2-40B4-BE49-F238E27FC236}">
                <a16:creationId xmlns:a16="http://schemas.microsoft.com/office/drawing/2014/main" id="{5C9F4798-FC7C-C546-BD36-211047CEE627}"/>
              </a:ext>
            </a:extLst>
          </p:cNvPr>
          <p:cNvSpPr txBox="1"/>
          <p:nvPr/>
        </p:nvSpPr>
        <p:spPr>
          <a:xfrm>
            <a:off x="1614906" y="4945190"/>
            <a:ext cx="690382" cy="369332"/>
          </a:xfrm>
          <a:prstGeom prst="rect">
            <a:avLst/>
          </a:prstGeom>
          <a:noFill/>
        </p:spPr>
        <p:txBody>
          <a:bodyPr wrap="none" rtlCol="0">
            <a:spAutoFit/>
          </a:bodyPr>
          <a:lstStyle/>
          <a:p>
            <a:r>
              <a:rPr lang="en-US" dirty="0"/>
              <a:t>Resp.</a:t>
            </a:r>
          </a:p>
        </p:txBody>
      </p:sp>
      <p:sp>
        <p:nvSpPr>
          <p:cNvPr id="13" name="TextBox 12">
            <a:extLst>
              <a:ext uri="{FF2B5EF4-FFF2-40B4-BE49-F238E27FC236}">
                <a16:creationId xmlns:a16="http://schemas.microsoft.com/office/drawing/2014/main" id="{BA22A939-2898-AF4B-8E9D-BAF512D57250}"/>
              </a:ext>
            </a:extLst>
          </p:cNvPr>
          <p:cNvSpPr txBox="1"/>
          <p:nvPr/>
        </p:nvSpPr>
        <p:spPr>
          <a:xfrm>
            <a:off x="1965476" y="4291285"/>
            <a:ext cx="526298" cy="369332"/>
          </a:xfrm>
          <a:prstGeom prst="rect">
            <a:avLst/>
          </a:prstGeom>
          <a:noFill/>
        </p:spPr>
        <p:txBody>
          <a:bodyPr wrap="none" rtlCol="0">
            <a:spAutoFit/>
          </a:bodyPr>
          <a:lstStyle/>
          <a:p>
            <a:r>
              <a:rPr lang="en-US" dirty="0" err="1"/>
              <a:t>Trg</a:t>
            </a:r>
            <a:r>
              <a:rPr lang="en-US" dirty="0"/>
              <a:t>.</a:t>
            </a:r>
          </a:p>
        </p:txBody>
      </p:sp>
    </p:spTree>
    <p:extLst>
      <p:ext uri="{BB962C8B-B14F-4D97-AF65-F5344CB8AC3E}">
        <p14:creationId xmlns:p14="http://schemas.microsoft.com/office/powerpoint/2010/main" val="922173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1" nodeType="withEffect">
                                  <p:stCondLst>
                                    <p:cond delay="0"/>
                                  </p:stCondLst>
                                  <p:childTnLst>
                                    <p:animClr clrSpc="rgb" dir="cw">
                                      <p:cBhvr>
                                        <p:cTn id="6" dur="2000" fill="hold"/>
                                        <p:tgtEl>
                                          <p:spTgt spid="4">
                                            <p:graphicEl>
                                              <a:dgm id="{3A24EB14-A6A4-D140-962A-A40A000D1B14}"/>
                                            </p:graphicEl>
                                          </p:spTgt>
                                        </p:tgtEl>
                                        <p:attrNameLst>
                                          <p:attrName>fillcolor</p:attrName>
                                        </p:attrNameLst>
                                      </p:cBhvr>
                                      <p:to>
                                        <a:schemeClr val="accent2"/>
                                      </p:to>
                                    </p:animClr>
                                    <p:set>
                                      <p:cBhvr>
                                        <p:cTn id="7" dur="2000" fill="hold"/>
                                        <p:tgtEl>
                                          <p:spTgt spid="4">
                                            <p:graphicEl>
                                              <a:dgm id="{3A24EB14-A6A4-D140-962A-A40A000D1B14}"/>
                                            </p:graphicEl>
                                          </p:spTgt>
                                        </p:tgtEl>
                                        <p:attrNameLst>
                                          <p:attrName>fill.type</p:attrName>
                                        </p:attrNameLst>
                                      </p:cBhvr>
                                      <p:to>
                                        <p:strVal val="solid"/>
                                      </p:to>
                                    </p:set>
                                    <p:set>
                                      <p:cBhvr>
                                        <p:cTn id="8" dur="2000" fill="hold"/>
                                        <p:tgtEl>
                                          <p:spTgt spid="4">
                                            <p:graphicEl>
                                              <a:dgm id="{3A24EB14-A6A4-D140-962A-A40A000D1B14}"/>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uiExpand="1">
        <p:bldSub>
          <a:bldDgm/>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B199D-59E9-4675-B0EA-482FD3A62A20}"/>
              </a:ext>
            </a:extLst>
          </p:cNvPr>
          <p:cNvSpPr>
            <a:spLocks noGrp="1"/>
          </p:cNvSpPr>
          <p:nvPr>
            <p:ph type="title"/>
          </p:nvPr>
        </p:nvSpPr>
        <p:spPr/>
        <p:txBody>
          <a:bodyPr>
            <a:normAutofit/>
          </a:bodyPr>
          <a:lstStyle/>
          <a:p>
            <a:r>
              <a:rPr lang="en-US" dirty="0">
                <a:ea typeface="+mj-lt"/>
                <a:cs typeface="+mj-lt"/>
              </a:rPr>
              <a:t>A Crisis Situations Decision-Making</a:t>
            </a:r>
            <a:endParaRPr lang="en-US" dirty="0"/>
          </a:p>
          <a:p>
            <a:r>
              <a:rPr lang="en-US" dirty="0">
                <a:ea typeface="+mj-lt"/>
                <a:cs typeface="+mj-lt"/>
              </a:rPr>
              <a:t>Systems Software Development Process</a:t>
            </a:r>
            <a:endParaRPr lang="en-US" dirty="0"/>
          </a:p>
        </p:txBody>
      </p:sp>
      <p:sp>
        <p:nvSpPr>
          <p:cNvPr id="3" name="Text Placeholder 2">
            <a:extLst>
              <a:ext uri="{FF2B5EF4-FFF2-40B4-BE49-F238E27FC236}">
                <a16:creationId xmlns:a16="http://schemas.microsoft.com/office/drawing/2014/main" id="{E0293023-A00B-479A-96B2-3CF0760F0EF8}"/>
              </a:ext>
            </a:extLst>
          </p:cNvPr>
          <p:cNvSpPr>
            <a:spLocks noGrp="1"/>
          </p:cNvSpPr>
          <p:nvPr>
            <p:ph type="body" idx="1"/>
          </p:nvPr>
        </p:nvSpPr>
        <p:spPr/>
        <p:txBody>
          <a:bodyPr vert="horz" lIns="91440" tIns="45720" rIns="91440" bIns="45720" rtlCol="0" anchor="t">
            <a:normAutofit fontScale="92500" lnSpcReduction="20000"/>
          </a:bodyPr>
          <a:lstStyle/>
          <a:p>
            <a:pPr marL="342900" indent="-342900"/>
            <a:r>
              <a:rPr lang="en-US" dirty="0">
                <a:ea typeface="+mn-lt"/>
                <a:cs typeface="+mn-lt"/>
              </a:rPr>
              <a:t>Agile processes </a:t>
            </a:r>
          </a:p>
          <a:p>
            <a:pPr lvl="1"/>
            <a:r>
              <a:rPr lang="en-US" dirty="0">
                <a:ea typeface="+mn-lt"/>
                <a:cs typeface="+mn-lt"/>
              </a:rPr>
              <a:t>can manage uncertainty in software requirements </a:t>
            </a:r>
            <a:endParaRPr lang="en-US" dirty="0">
              <a:cs typeface="Calibri"/>
            </a:endParaRPr>
          </a:p>
          <a:p>
            <a:pPr lvl="1"/>
            <a:r>
              <a:rPr lang="en-US" dirty="0">
                <a:ea typeface="+mn-lt"/>
                <a:cs typeface="+mn-lt"/>
              </a:rPr>
              <a:t> Incremental development can solve some problems in developing CSDMSs</a:t>
            </a:r>
          </a:p>
          <a:p>
            <a:r>
              <a:rPr lang="en-US" dirty="0">
                <a:ea typeface="+mn-lt"/>
                <a:cs typeface="+mn-lt"/>
              </a:rPr>
              <a:t>Extreme Programming (XP) </a:t>
            </a:r>
          </a:p>
          <a:p>
            <a:pPr lvl="1"/>
            <a:r>
              <a:rPr lang="en-US" dirty="0">
                <a:ea typeface="+mn-lt"/>
                <a:cs typeface="+mn-lt"/>
              </a:rPr>
              <a:t> widely-used agile processes</a:t>
            </a:r>
          </a:p>
          <a:p>
            <a:r>
              <a:rPr lang="en-US" dirty="0">
                <a:ea typeface="+mn-lt"/>
                <a:cs typeface="+mn-lt"/>
              </a:rPr>
              <a:t>Software development process: Crisis Situations Decision-Making Systems (CSDMSs)</a:t>
            </a:r>
          </a:p>
          <a:p>
            <a:pPr lvl="1"/>
            <a:r>
              <a:rPr lang="en-US" dirty="0">
                <a:ea typeface="+mn-lt"/>
                <a:cs typeface="+mn-lt"/>
              </a:rPr>
              <a:t>A customized version of XP </a:t>
            </a:r>
            <a:endParaRPr lang="en-US" dirty="0">
              <a:cs typeface="Calibri"/>
            </a:endParaRPr>
          </a:p>
          <a:p>
            <a:pPr lvl="1"/>
            <a:r>
              <a:rPr lang="en-US" dirty="0">
                <a:ea typeface="+mn-lt"/>
                <a:cs typeface="+mn-lt"/>
              </a:rPr>
              <a:t>CSDP has been able to practically tackle the challenges of development when</a:t>
            </a:r>
            <a:endParaRPr lang="en-US" dirty="0"/>
          </a:p>
          <a:p>
            <a:pPr lvl="2"/>
            <a:r>
              <a:rPr lang="en-US" dirty="0">
                <a:ea typeface="+mn-lt"/>
                <a:cs typeface="+mn-lt"/>
              </a:rPr>
              <a:t>the lack of crisis-related knowledge with difficulty of extracting knowledge, </a:t>
            </a:r>
          </a:p>
          <a:p>
            <a:pPr lvl="2"/>
            <a:r>
              <a:rPr lang="en-US" dirty="0">
                <a:ea typeface="+mn-lt"/>
                <a:cs typeface="+mn-lt"/>
              </a:rPr>
              <a:t>CSDMSs: Customer/user does not know much about what they should expect/need! CSDMSs rely on simulators a lot. </a:t>
            </a:r>
          </a:p>
          <a:p>
            <a:pPr lvl="2"/>
            <a:r>
              <a:rPr lang="en-US" dirty="0"/>
              <a:t>Acceptance tests are black box system tests by non-expert costumers, simulation + performance test</a:t>
            </a:r>
          </a:p>
          <a:p>
            <a:pPr lvl="2"/>
            <a:r>
              <a:rPr lang="en-US" dirty="0"/>
              <a:t>The extraction of user stories requires a procedure by business expert role and tester</a:t>
            </a:r>
          </a:p>
        </p:txBody>
      </p:sp>
      <p:sp>
        <p:nvSpPr>
          <p:cNvPr id="4" name="Slide Number Placeholder 3">
            <a:extLst>
              <a:ext uri="{FF2B5EF4-FFF2-40B4-BE49-F238E27FC236}">
                <a16:creationId xmlns:a16="http://schemas.microsoft.com/office/drawing/2014/main" id="{9107F477-38AE-4F5E-B714-FB5F9D7F786A}"/>
              </a:ext>
            </a:extLst>
          </p:cNvPr>
          <p:cNvSpPr>
            <a:spLocks noGrp="1"/>
          </p:cNvSpPr>
          <p:nvPr>
            <p:ph type="sldNum" sz="quarter" idx="2"/>
          </p:nvPr>
        </p:nvSpPr>
        <p:spPr/>
        <p:txBody>
          <a:bodyPr/>
          <a:lstStyle/>
          <a:p>
            <a:fld id="{86CB4B4D-7CA3-9044-876B-883B54F8677D}" type="slidenum">
              <a:rPr lang="en-US"/>
              <a:t>24</a:t>
            </a:fld>
            <a:endParaRPr lang="en-US" dirty="0"/>
          </a:p>
        </p:txBody>
      </p:sp>
      <p:pic>
        <p:nvPicPr>
          <p:cNvPr id="7" name="Picture 6" descr="Picture 1">
            <a:extLst>
              <a:ext uri="{FF2B5EF4-FFF2-40B4-BE49-F238E27FC236}">
                <a16:creationId xmlns:a16="http://schemas.microsoft.com/office/drawing/2014/main" id="{85D74B97-A7EA-4866-8AA5-494DB329D0B4}"/>
              </a:ext>
            </a:extLst>
          </p:cNvPr>
          <p:cNvPicPr>
            <a:picLocks noChangeAspect="1"/>
          </p:cNvPicPr>
          <p:nvPr/>
        </p:nvPicPr>
        <p:blipFill>
          <a:blip r:embed="rId3"/>
          <a:stretch>
            <a:fillRect/>
          </a:stretch>
        </p:blipFill>
        <p:spPr>
          <a:xfrm>
            <a:off x="8109857" y="99778"/>
            <a:ext cx="933238" cy="721139"/>
          </a:xfrm>
          <a:prstGeom prst="rect">
            <a:avLst/>
          </a:prstGeom>
          <a:ln w="12700">
            <a:miter lim="400000"/>
          </a:ln>
        </p:spPr>
      </p:pic>
    </p:spTree>
    <p:extLst>
      <p:ext uri="{BB962C8B-B14F-4D97-AF65-F5344CB8AC3E}">
        <p14:creationId xmlns:p14="http://schemas.microsoft.com/office/powerpoint/2010/main" val="28227943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ontent Placeholder 2"/>
          <p:cNvSpPr txBox="1">
            <a:spLocks noGrp="1"/>
          </p:cNvSpPr>
          <p:nvPr>
            <p:ph type="body" idx="1"/>
          </p:nvPr>
        </p:nvSpPr>
        <p:spPr>
          <a:xfrm>
            <a:off x="3663148" y="3254828"/>
            <a:ext cx="1817704" cy="587829"/>
          </a:xfrm>
          <a:prstGeom prst="rect">
            <a:avLst/>
          </a:prstGeom>
        </p:spPr>
        <p:txBody>
          <a:bodyPr vert="horz" lIns="91440" tIns="45720" rIns="91440" bIns="45720" rtlCol="0" anchor="t">
            <a:normAutofit fontScale="92500" lnSpcReduction="10000"/>
          </a:bodyPr>
          <a:lstStyle/>
          <a:p>
            <a:pPr marL="0" indent="0" algn="ctr">
              <a:spcBef>
                <a:spcPts val="900"/>
              </a:spcBef>
              <a:buNone/>
              <a:defRPr sz="4000"/>
            </a:pPr>
            <a:r>
              <a:rPr lang="en-US" dirty="0"/>
              <a:t>Thanks</a:t>
            </a:r>
            <a:r>
              <a:rPr dirty="0"/>
              <a:t>!</a:t>
            </a:r>
          </a:p>
        </p:txBody>
      </p:sp>
      <p:sp>
        <p:nvSpPr>
          <p:cNvPr id="218" name="Slide Number Placeholder 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5" name="Picture 1" descr="Picture 1">
            <a:extLst>
              <a:ext uri="{FF2B5EF4-FFF2-40B4-BE49-F238E27FC236}">
                <a16:creationId xmlns:a16="http://schemas.microsoft.com/office/drawing/2014/main" id="{8198F2DC-57FF-914B-AEAD-E8A8CBDF36D5}"/>
              </a:ext>
            </a:extLst>
          </p:cNvPr>
          <p:cNvPicPr>
            <a:picLocks noChangeAspect="1"/>
          </p:cNvPicPr>
          <p:nvPr/>
        </p:nvPicPr>
        <p:blipFill>
          <a:blip r:embed="rId2"/>
          <a:stretch>
            <a:fillRect/>
          </a:stretch>
        </p:blipFill>
        <p:spPr>
          <a:xfrm>
            <a:off x="3373236" y="955877"/>
            <a:ext cx="2397528" cy="1852637"/>
          </a:xfrm>
          <a:prstGeom prst="rect">
            <a:avLst/>
          </a:prstGeom>
          <a:ln w="12700">
            <a:miter lim="400000"/>
          </a:ln>
        </p:spPr>
      </p:pic>
      <p:sp>
        <p:nvSpPr>
          <p:cNvPr id="2" name="TextBox 1">
            <a:extLst>
              <a:ext uri="{FF2B5EF4-FFF2-40B4-BE49-F238E27FC236}">
                <a16:creationId xmlns:a16="http://schemas.microsoft.com/office/drawing/2014/main" id="{FEC05ED3-3D7B-4957-B7B8-998CDCFD8851}"/>
              </a:ext>
            </a:extLst>
          </p:cNvPr>
          <p:cNvSpPr txBox="1"/>
          <p:nvPr/>
        </p:nvSpPr>
        <p:spPr>
          <a:xfrm>
            <a:off x="524824" y="48179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Toktamr@ifi.uio.no</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8FB0B3-442D-4DDE-A5E7-C3AD8F4EA190}"/>
              </a:ext>
            </a:extLst>
          </p:cNvPr>
          <p:cNvSpPr>
            <a:spLocks noGrp="1"/>
          </p:cNvSpPr>
          <p:nvPr>
            <p:ph type="body" idx="1"/>
          </p:nvPr>
        </p:nvSpPr>
        <p:spPr>
          <a:xfrm>
            <a:off x="681613" y="1772363"/>
            <a:ext cx="7939120" cy="3830974"/>
          </a:xfrm>
        </p:spPr>
        <p:txBody>
          <a:bodyPr lIns="36293" tIns="36293" rIns="36293" bIns="36293" anchor="t">
            <a:normAutofit fontScale="47500" lnSpcReduction="20000"/>
          </a:bodyPr>
          <a:lstStyle/>
          <a:p>
            <a:pPr marL="271780" indent="-271780"/>
            <a:r>
              <a:rPr lang="en-US" dirty="0">
                <a:ea typeface="+mj-lt"/>
                <a:cs typeface="+mj-lt"/>
              </a:rPr>
              <a:t>[1] T. Ramezanifarkhani, M. R. Razzazi, “Principles of Data Flow Integrity: Specification and Enforcement”, Journal of Information Science and Engineering, Vol. 31, No. 2, 529-546, 2015.</a:t>
            </a:r>
            <a:endParaRPr lang="en-US" dirty="0"/>
          </a:p>
          <a:p>
            <a:pPr marL="271780" indent="-271780"/>
            <a:r>
              <a:rPr lang="en-US" dirty="0">
                <a:ea typeface="+mj-lt"/>
                <a:cs typeface="+mj-lt"/>
              </a:rPr>
              <a:t>[2] T. Ramezanifarkhani, M. R. Razzazi, Examination and Classification of Security Requirements of Software Systems", In 2nd IEEE International Conference on Information &amp; Communication Technologies: from Theory to Applications, ICTTA’06, 2006.</a:t>
            </a:r>
            <a:endParaRPr lang="en-US" dirty="0"/>
          </a:p>
          <a:p>
            <a:pPr marL="271780" indent="-271780"/>
            <a:r>
              <a:rPr lang="en-US" dirty="0">
                <a:ea typeface="+mj-lt"/>
                <a:cs typeface="+mj-lt"/>
              </a:rPr>
              <a:t>[3] T. Ramezanifarkhani, P. Teymoori, “Digital Intelligent Services based on Vehicle Data”, SCOTT Vehicle Data Hackathon, Gdansk, 2019, </a:t>
            </a:r>
            <a:r>
              <a:rPr lang="en-US" dirty="0">
                <a:ea typeface="+mj-lt"/>
                <a:cs typeface="+mj-lt"/>
                <a:hlinkClick r:id="rId3"/>
              </a:rPr>
              <a:t>http://heim.ifi.uio.no/toktamr/papers/Hackathon.pdf</a:t>
            </a:r>
            <a:r>
              <a:rPr lang="en-US" dirty="0">
                <a:ea typeface="+mj-lt"/>
                <a:cs typeface="+mj-lt"/>
              </a:rPr>
              <a:t>.</a:t>
            </a:r>
          </a:p>
          <a:p>
            <a:pPr marL="614680" lvl="1" indent="-271780"/>
            <a:r>
              <a:rPr lang="en-US" sz="2100" dirty="0">
                <a:ea typeface="+mn-lt"/>
                <a:cs typeface="+mn-lt"/>
              </a:rPr>
              <a:t>Toktam Ramezanifarkhani, Peyman Teymoori, "New ideas in 7 categories such as security, safety, and ecofriendly on vehicle </a:t>
            </a:r>
            <a:r>
              <a:rPr lang="en-US" sz="2100" dirty="0" err="1">
                <a:ea typeface="+mn-lt"/>
                <a:cs typeface="+mn-lt"/>
              </a:rPr>
              <a:t>CANbus</a:t>
            </a:r>
            <a:r>
              <a:rPr lang="en-US" sz="2100" dirty="0">
                <a:ea typeface="+mn-lt"/>
                <a:cs typeface="+mn-lt"/>
              </a:rPr>
              <a:t> dataset using Artificial Intelligent Presented at Vehicle </a:t>
            </a:r>
            <a:r>
              <a:rPr lang="en-US" sz="2100" dirty="0" err="1">
                <a:ea typeface="+mn-lt"/>
                <a:cs typeface="+mn-lt"/>
              </a:rPr>
              <a:t>Hackaton</a:t>
            </a:r>
            <a:r>
              <a:rPr lang="en-US" sz="2100" dirty="0">
                <a:ea typeface="+mn-lt"/>
                <a:cs typeface="+mn-lt"/>
              </a:rPr>
              <a:t> in SCOTT project, Gdansk, 2019, Won the second prize. ".</a:t>
            </a:r>
            <a:endParaRPr lang="en-US" dirty="0"/>
          </a:p>
          <a:p>
            <a:pPr marL="271780" indent="-271780"/>
            <a:r>
              <a:rPr lang="en-US" dirty="0">
                <a:ea typeface="+mj-lt"/>
                <a:cs typeface="+mj-lt"/>
              </a:rPr>
              <a:t>[4] M. </a:t>
            </a:r>
            <a:r>
              <a:rPr lang="en-US" dirty="0" err="1">
                <a:ea typeface="+mj-lt"/>
                <a:cs typeface="+mj-lt"/>
              </a:rPr>
              <a:t>Bazrafkan</a:t>
            </a:r>
            <a:r>
              <a:rPr lang="en-US" dirty="0">
                <a:ea typeface="+mj-lt"/>
                <a:cs typeface="+mj-lt"/>
              </a:rPr>
              <a:t>, A. </a:t>
            </a:r>
            <a:r>
              <a:rPr lang="en-US" dirty="0" err="1">
                <a:ea typeface="+mj-lt"/>
                <a:cs typeface="+mj-lt"/>
              </a:rPr>
              <a:t>Nowroozi</a:t>
            </a:r>
            <a:r>
              <a:rPr lang="en-US" dirty="0">
                <a:ea typeface="+mj-lt"/>
                <a:cs typeface="+mj-lt"/>
              </a:rPr>
              <a:t>, T. Ramezanifarkhani, P. Teymoori, "IAVS: Intelligent Active Network Vulnerability </a:t>
            </a:r>
            <a:r>
              <a:rPr lang="en-US" dirty="0" err="1">
                <a:ea typeface="+mj-lt"/>
                <a:cs typeface="+mj-lt"/>
              </a:rPr>
              <a:t>Scanner."In</a:t>
            </a:r>
            <a:r>
              <a:rPr lang="en-US" dirty="0">
                <a:ea typeface="+mj-lt"/>
                <a:cs typeface="+mj-lt"/>
              </a:rPr>
              <a:t> </a:t>
            </a:r>
            <a:r>
              <a:rPr lang="en-US" dirty="0" err="1">
                <a:ea typeface="+mj-lt"/>
                <a:cs typeface="+mj-lt"/>
              </a:rPr>
              <a:t>Norsk</a:t>
            </a:r>
            <a:r>
              <a:rPr lang="en-US" dirty="0">
                <a:ea typeface="+mj-lt"/>
                <a:cs typeface="+mj-lt"/>
              </a:rPr>
              <a:t> IKT-</a:t>
            </a:r>
            <a:r>
              <a:rPr lang="en-US" dirty="0" err="1">
                <a:ea typeface="+mj-lt"/>
                <a:cs typeface="+mj-lt"/>
              </a:rPr>
              <a:t>konferanse</a:t>
            </a:r>
            <a:r>
              <a:rPr lang="en-US" dirty="0">
                <a:ea typeface="+mj-lt"/>
                <a:cs typeface="+mj-lt"/>
              </a:rPr>
              <a:t> for </a:t>
            </a:r>
            <a:r>
              <a:rPr lang="en-US" dirty="0" err="1">
                <a:ea typeface="+mj-lt"/>
                <a:cs typeface="+mj-lt"/>
              </a:rPr>
              <a:t>forskning</a:t>
            </a:r>
            <a:r>
              <a:rPr lang="en-US" dirty="0">
                <a:ea typeface="+mj-lt"/>
                <a:cs typeface="+mj-lt"/>
              </a:rPr>
              <a:t> </a:t>
            </a:r>
            <a:r>
              <a:rPr lang="en-US" dirty="0" err="1">
                <a:ea typeface="+mj-lt"/>
                <a:cs typeface="+mj-lt"/>
              </a:rPr>
              <a:t>og</a:t>
            </a:r>
            <a:r>
              <a:rPr lang="en-US" dirty="0">
                <a:ea typeface="+mj-lt"/>
                <a:cs typeface="+mj-lt"/>
              </a:rPr>
              <a:t> </a:t>
            </a:r>
            <a:r>
              <a:rPr lang="en-US" dirty="0" err="1">
                <a:ea typeface="+mj-lt"/>
                <a:cs typeface="+mj-lt"/>
              </a:rPr>
              <a:t>utdanning</a:t>
            </a:r>
            <a:r>
              <a:rPr lang="en-US" dirty="0">
                <a:ea typeface="+mj-lt"/>
                <a:cs typeface="+mj-lt"/>
              </a:rPr>
              <a:t>, no. 3. 2020.</a:t>
            </a:r>
          </a:p>
          <a:p>
            <a:pPr marL="271780" indent="-271780"/>
            <a:r>
              <a:rPr lang="en-US" dirty="0">
                <a:ea typeface="+mj-lt"/>
                <a:cs typeface="+mj-lt"/>
              </a:rPr>
              <a:t>[5] S. </a:t>
            </a:r>
            <a:r>
              <a:rPr lang="en-US" dirty="0" err="1">
                <a:ea typeface="+mj-lt"/>
                <a:cs typeface="+mj-lt"/>
              </a:rPr>
              <a:t>Tokas</a:t>
            </a:r>
            <a:r>
              <a:rPr lang="en-US" dirty="0">
                <a:ea typeface="+mj-lt"/>
                <a:cs typeface="+mj-lt"/>
              </a:rPr>
              <a:t>, O. Owe and T. Ramezanifarkhani, “Static Checking of GDPR-Related Privacy Compliance for Object-Oriented Distributed Systems”, Journal of Logical and Algebraic Methods in Programming, submitted April 2019.</a:t>
            </a:r>
            <a:endParaRPr lang="en-US" dirty="0"/>
          </a:p>
          <a:p>
            <a:pPr marL="271780" indent="-271780"/>
            <a:r>
              <a:rPr lang="en-US" dirty="0">
                <a:ea typeface="+mj-lt"/>
                <a:cs typeface="+mj-lt"/>
              </a:rPr>
              <a:t>[6] T Ramezanifarkhani, P. Teymoori, “Securing the Internet of Things with Recursive InterNetwork Architecture (RINA)”, In the proceedings of International Conference on Computing, Networking and Communications, (ICNC 2018), Maui, Hawaii, USA, March 5-8, 2018.</a:t>
            </a:r>
          </a:p>
          <a:p>
            <a:pPr marL="271780" indent="-271780"/>
            <a:r>
              <a:rPr lang="en-US" dirty="0">
                <a:ea typeface="+mj-lt"/>
                <a:cs typeface="+mj-lt"/>
              </a:rPr>
              <a:t>[7] Mathew, Thomas. "Ethical Hacking and Countermeasures [EC-Council Exam 312-50]—Student Courseware." (2004).</a:t>
            </a:r>
          </a:p>
          <a:p>
            <a:pPr marL="271780" indent="-271780"/>
            <a:r>
              <a:rPr lang="en-US" sz="2400" dirty="0">
                <a:latin typeface="Helvetica"/>
                <a:cs typeface="Helvetica"/>
              </a:rPr>
              <a:t>[8] A. </a:t>
            </a:r>
            <a:r>
              <a:rPr lang="en-US" sz="2400" dirty="0" err="1">
                <a:latin typeface="Helvetica"/>
                <a:cs typeface="Helvetica"/>
              </a:rPr>
              <a:t>Nowroozi</a:t>
            </a:r>
            <a:r>
              <a:rPr lang="en-US" sz="2400" dirty="0">
                <a:latin typeface="Helvetica"/>
                <a:cs typeface="Helvetica"/>
              </a:rPr>
              <a:t>, P. Teymoori, T. Ramezanifarkhani, et al. “A Crisis Situations Decision-Making Systems Software Development Process with Rescue </a:t>
            </a:r>
            <a:r>
              <a:rPr lang="en-US" sz="2400" dirty="0" err="1">
                <a:latin typeface="Helvetica"/>
                <a:cs typeface="Helvetica"/>
              </a:rPr>
              <a:t>Experiences."IEEE</a:t>
            </a:r>
            <a:r>
              <a:rPr lang="en-US" sz="2400" dirty="0">
                <a:latin typeface="Helvetica"/>
                <a:cs typeface="Helvetica"/>
              </a:rPr>
              <a:t> Access, 2020.</a:t>
            </a:r>
          </a:p>
          <a:p>
            <a:pPr marL="271780" indent="-271780"/>
            <a:r>
              <a:rPr lang="en-US" sz="2400" dirty="0">
                <a:latin typeface="Helvetica"/>
                <a:cs typeface="Helvetica"/>
              </a:rPr>
              <a:t>[9] T. Ramezanifarkhani, O. Owe, S </a:t>
            </a:r>
            <a:r>
              <a:rPr lang="en-US" sz="2400" dirty="0" err="1">
                <a:latin typeface="Helvetica"/>
                <a:cs typeface="Helvetica"/>
              </a:rPr>
              <a:t>Tokas</a:t>
            </a:r>
            <a:r>
              <a:rPr lang="en-US" sz="2400" dirty="0">
                <a:latin typeface="Helvetica"/>
                <a:cs typeface="Helvetica"/>
              </a:rPr>
              <a:t>, “A Secrecy-Preserving Language for Programming of Object-Oriented and Distributed Systems”, Journal of Logical and Algebraic Methods in Programming, 2016.</a:t>
            </a:r>
          </a:p>
          <a:p>
            <a:pPr marL="271780" indent="-271780"/>
            <a:r>
              <a:rPr lang="en-US" sz="2400" dirty="0">
                <a:latin typeface="Helvetica"/>
                <a:cs typeface="Helvetica"/>
              </a:rPr>
              <a:t>[10] T. Ramezanifarkhani, M. R. Razzazi, “</a:t>
            </a:r>
            <a:r>
              <a:rPr lang="en-US" sz="2400" dirty="0" err="1">
                <a:latin typeface="Helvetica"/>
                <a:cs typeface="Helvetica"/>
              </a:rPr>
              <a:t>Inlined</a:t>
            </a:r>
            <a:r>
              <a:rPr lang="en-US" sz="2400" dirty="0">
                <a:latin typeface="Helvetica"/>
                <a:cs typeface="Helvetica"/>
              </a:rPr>
              <a:t> Monitoring Attribute Grammars to Enforce Security Policies”, Submitted to ACM Transactions On Programming Language and Systems, 43 pages.</a:t>
            </a:r>
          </a:p>
          <a:p>
            <a:pPr marL="271780" indent="-271780"/>
            <a:r>
              <a:rPr lang="en-US" sz="2400" dirty="0">
                <a:latin typeface="Helvetica"/>
              </a:rPr>
              <a:t>[11] </a:t>
            </a:r>
            <a:r>
              <a:rPr lang="en-US" sz="2400" dirty="0" err="1">
                <a:latin typeface="Helvetica"/>
              </a:rPr>
              <a:t>iot</a:t>
            </a:r>
            <a:r>
              <a:rPr lang="en-US" sz="2400" dirty="0">
                <a:latin typeface="Helvetica"/>
              </a:rPr>
              <a:t> </a:t>
            </a:r>
            <a:r>
              <a:rPr lang="en-US" sz="2400" dirty="0" err="1">
                <a:latin typeface="Helvetica"/>
              </a:rPr>
              <a:t>ddos</a:t>
            </a:r>
            <a:endParaRPr lang="en-US" sz="2400" dirty="0"/>
          </a:p>
          <a:p>
            <a:pPr marL="0" indent="0">
              <a:buNone/>
            </a:pPr>
            <a:endParaRPr lang="en-US" sz="2400" dirty="0">
              <a:solidFill>
                <a:schemeClr val="accent1"/>
              </a:solidFill>
              <a:cs typeface="Calibri"/>
            </a:endParaRPr>
          </a:p>
          <a:p>
            <a:pPr marL="271780" indent="-271780"/>
            <a:endParaRPr lang="en-US" sz="2400" dirty="0">
              <a:cs typeface="Calibri"/>
            </a:endParaRPr>
          </a:p>
          <a:p>
            <a:pPr marL="271780" indent="-271780"/>
            <a:endParaRPr lang="en-US" sz="2400" dirty="0">
              <a:solidFill>
                <a:srgbClr val="1A1A1A"/>
              </a:solidFill>
              <a:latin typeface="Arial"/>
              <a:cs typeface="Arial"/>
            </a:endParaRPr>
          </a:p>
          <a:p>
            <a:pPr marL="271780" indent="-271780"/>
            <a:endParaRPr lang="en-US" dirty="0"/>
          </a:p>
          <a:p>
            <a:pPr marL="271780" indent="-271780"/>
            <a:endParaRPr lang="en-US" dirty="0"/>
          </a:p>
        </p:txBody>
      </p:sp>
      <p:sp>
        <p:nvSpPr>
          <p:cNvPr id="4" name="Slide Number Placeholder 3">
            <a:extLst>
              <a:ext uri="{FF2B5EF4-FFF2-40B4-BE49-F238E27FC236}">
                <a16:creationId xmlns:a16="http://schemas.microsoft.com/office/drawing/2014/main" id="{8695D6F0-3C95-F44C-B20C-F324EE7EA4E6}"/>
              </a:ext>
            </a:extLst>
          </p:cNvPr>
          <p:cNvSpPr>
            <a:spLocks noGrp="1"/>
          </p:cNvSpPr>
          <p:nvPr>
            <p:ph type="sldNum" sz="quarter" idx="2"/>
          </p:nvPr>
        </p:nvSpPr>
        <p:spPr/>
        <p:txBody>
          <a:bodyPr/>
          <a:lstStyle/>
          <a:p>
            <a:fld id="{86CB4B4D-7CA3-9044-876B-883B54F8677D}" type="slidenum">
              <a:rPr lang="en-NO" smtClean="0"/>
              <a:t>26</a:t>
            </a:fld>
            <a:endParaRPr lang="en-NO"/>
          </a:p>
        </p:txBody>
      </p:sp>
      <p:pic>
        <p:nvPicPr>
          <p:cNvPr id="5" name="Picture 1" descr="Picture 1">
            <a:extLst>
              <a:ext uri="{FF2B5EF4-FFF2-40B4-BE49-F238E27FC236}">
                <a16:creationId xmlns:a16="http://schemas.microsoft.com/office/drawing/2014/main" id="{94D2F947-6EA5-804C-9033-508AD5809A65}"/>
              </a:ext>
            </a:extLst>
          </p:cNvPr>
          <p:cNvPicPr>
            <a:picLocks noChangeAspect="1"/>
          </p:cNvPicPr>
          <p:nvPr/>
        </p:nvPicPr>
        <p:blipFill>
          <a:blip r:embed="rId4"/>
          <a:stretch>
            <a:fillRect/>
          </a:stretch>
        </p:blipFill>
        <p:spPr>
          <a:xfrm>
            <a:off x="8109857" y="99778"/>
            <a:ext cx="933238" cy="721139"/>
          </a:xfrm>
          <a:prstGeom prst="rect">
            <a:avLst/>
          </a:prstGeom>
          <a:ln w="12700">
            <a:miter lim="400000"/>
          </a:ln>
        </p:spPr>
      </p:pic>
      <p:sp>
        <p:nvSpPr>
          <p:cNvPr id="7" name="Title 1">
            <a:extLst>
              <a:ext uri="{FF2B5EF4-FFF2-40B4-BE49-F238E27FC236}">
                <a16:creationId xmlns:a16="http://schemas.microsoft.com/office/drawing/2014/main" id="{58936E0F-E381-3542-AEDE-CEB5F4D1E344}"/>
              </a:ext>
            </a:extLst>
          </p:cNvPr>
          <p:cNvSpPr txBox="1">
            <a:spLocks/>
          </p:cNvSpPr>
          <p:nvPr/>
        </p:nvSpPr>
        <p:spPr>
          <a:xfrm>
            <a:off x="781050" y="4566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References</a:t>
            </a:r>
          </a:p>
        </p:txBody>
      </p:sp>
    </p:spTree>
    <p:extLst>
      <p:ext uri="{BB962C8B-B14F-4D97-AF65-F5344CB8AC3E}">
        <p14:creationId xmlns:p14="http://schemas.microsoft.com/office/powerpoint/2010/main" val="45956968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7" name="Diagram 517">
            <a:extLst>
              <a:ext uri="{FF2B5EF4-FFF2-40B4-BE49-F238E27FC236}">
                <a16:creationId xmlns:a16="http://schemas.microsoft.com/office/drawing/2014/main" id="{DC0675D5-9634-4995-BB79-5C9D66258D30}"/>
              </a:ext>
            </a:extLst>
          </p:cNvPr>
          <p:cNvGraphicFramePr/>
          <p:nvPr>
            <p:extLst>
              <p:ext uri="{D42A27DB-BD31-4B8C-83A1-F6EECF244321}">
                <p14:modId xmlns:p14="http://schemas.microsoft.com/office/powerpoint/2010/main" val="3048035693"/>
              </p:ext>
            </p:extLst>
          </p:nvPr>
        </p:nvGraphicFramePr>
        <p:xfrm>
          <a:off x="195943" y="587829"/>
          <a:ext cx="8773469" cy="5358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1E2ACC2C-7BA4-A54A-BB52-05166F062E61}"/>
              </a:ext>
            </a:extLst>
          </p:cNvPr>
          <p:cNvSpPr>
            <a:spLocks noGrp="1"/>
          </p:cNvSpPr>
          <p:nvPr>
            <p:ph type="sldNum" sz="quarter" idx="12"/>
          </p:nvPr>
        </p:nvSpPr>
        <p:spPr/>
        <p:txBody>
          <a:bodyPr/>
          <a:lstStyle/>
          <a:p>
            <a:fld id="{86CB4B4D-7CA3-9044-876B-883B54F8677D}" type="slidenum">
              <a:rPr lang="en-NO" smtClean="0"/>
              <a:t>3</a:t>
            </a:fld>
            <a:endParaRPr lang="en-NO"/>
          </a:p>
        </p:txBody>
      </p:sp>
      <p:pic>
        <p:nvPicPr>
          <p:cNvPr id="5" name="Picture 1" descr="Picture 1">
            <a:extLst>
              <a:ext uri="{FF2B5EF4-FFF2-40B4-BE49-F238E27FC236}">
                <a16:creationId xmlns:a16="http://schemas.microsoft.com/office/drawing/2014/main" id="{5AC685F5-E128-CD42-883A-A5897BEF73A6}"/>
              </a:ext>
            </a:extLst>
          </p:cNvPr>
          <p:cNvPicPr>
            <a:picLocks noChangeAspect="1"/>
          </p:cNvPicPr>
          <p:nvPr/>
        </p:nvPicPr>
        <p:blipFill>
          <a:blip r:embed="rId8"/>
          <a:stretch>
            <a:fillRect/>
          </a:stretch>
        </p:blipFill>
        <p:spPr>
          <a:xfrm>
            <a:off x="8109857" y="99778"/>
            <a:ext cx="933238" cy="721139"/>
          </a:xfrm>
          <a:prstGeom prst="rect">
            <a:avLst/>
          </a:prstGeom>
          <a:ln w="12700">
            <a:miter lim="400000"/>
          </a:ln>
        </p:spPr>
      </p:pic>
      <p:sp>
        <p:nvSpPr>
          <p:cNvPr id="6" name="Title 1">
            <a:extLst>
              <a:ext uri="{FF2B5EF4-FFF2-40B4-BE49-F238E27FC236}">
                <a16:creationId xmlns:a16="http://schemas.microsoft.com/office/drawing/2014/main" id="{7A6979E7-E653-3042-A777-B5B619801E69}"/>
              </a:ext>
            </a:extLst>
          </p:cNvPr>
          <p:cNvSpPr txBox="1">
            <a:spLocks/>
          </p:cNvSpPr>
          <p:nvPr/>
        </p:nvSpPr>
        <p:spPr>
          <a:xfrm>
            <a:off x="628650" y="3042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ea typeface="+mj-lt"/>
                <a:cs typeface="+mj-lt"/>
              </a:rPr>
              <a:t>Aspects of Information Security</a:t>
            </a:r>
          </a:p>
        </p:txBody>
      </p:sp>
      <p:pic>
        <p:nvPicPr>
          <p:cNvPr id="2050" name="Picture 2" descr="What Is Your Greatest Weakness? - Business in Greater Gainesville">
            <a:extLst>
              <a:ext uri="{FF2B5EF4-FFF2-40B4-BE49-F238E27FC236}">
                <a16:creationId xmlns:a16="http://schemas.microsoft.com/office/drawing/2014/main" id="{739C41D4-D184-3247-995E-FA2CF35E5B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9857" y="2508208"/>
            <a:ext cx="838200" cy="550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ter this short, I'll never see guns the same way again">
            <a:extLst>
              <a:ext uri="{FF2B5EF4-FFF2-40B4-BE49-F238E27FC236}">
                <a16:creationId xmlns:a16="http://schemas.microsoft.com/office/drawing/2014/main" id="{7D5A1C1F-8ECA-CB44-A212-DDB47277D1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8418" y="2646371"/>
            <a:ext cx="754032" cy="4222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rmour &amp; Weapons :: Greek Shields :: Life Size Spartan Shield of King  Leonidas">
            <a:extLst>
              <a:ext uri="{FF2B5EF4-FFF2-40B4-BE49-F238E27FC236}">
                <a16:creationId xmlns:a16="http://schemas.microsoft.com/office/drawing/2014/main" id="{2A1750C2-F324-F344-B20C-716EE9729E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6650" y="4274252"/>
            <a:ext cx="1011891" cy="778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graphicEl>
                                              <a:dgm id="{E99F02D4-19E5-4E8F-86DC-5E57B0E47451}"/>
                                            </p:graphicEl>
                                          </p:spTgt>
                                        </p:tgtEl>
                                        <p:attrNameLst>
                                          <p:attrName>style.visibility</p:attrName>
                                        </p:attrNameLst>
                                      </p:cBhvr>
                                      <p:to>
                                        <p:strVal val="visible"/>
                                      </p:to>
                                    </p:set>
                                    <p:animEffect transition="in" filter="dissolve">
                                      <p:cBhvr>
                                        <p:cTn id="7" dur="500"/>
                                        <p:tgtEl>
                                          <p:spTgt spid="517">
                                            <p:graphicEl>
                                              <a:dgm id="{E99F02D4-19E5-4E8F-86DC-5E57B0E4745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7">
                                            <p:graphicEl>
                                              <a:dgm id="{E1F51034-C368-4367-A8B6-99BC23D10D65}"/>
                                            </p:graphicEl>
                                          </p:spTgt>
                                        </p:tgtEl>
                                        <p:attrNameLst>
                                          <p:attrName>style.visibility</p:attrName>
                                        </p:attrNameLst>
                                      </p:cBhvr>
                                      <p:to>
                                        <p:strVal val="visible"/>
                                      </p:to>
                                    </p:set>
                                    <p:animEffect transition="in" filter="dissolve">
                                      <p:cBhvr>
                                        <p:cTn id="12" dur="500"/>
                                        <p:tgtEl>
                                          <p:spTgt spid="517">
                                            <p:graphicEl>
                                              <a:dgm id="{E1F51034-C368-4367-A8B6-99BC23D10D65}"/>
                                            </p:graphic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blinds(horizontal)">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7">
                                            <p:graphicEl>
                                              <a:dgm id="{85C828F1-DBD5-440A-88F3-3D2AEF042ADB}"/>
                                            </p:graphicEl>
                                          </p:spTgt>
                                        </p:tgtEl>
                                        <p:attrNameLst>
                                          <p:attrName>style.visibility</p:attrName>
                                        </p:attrNameLst>
                                      </p:cBhvr>
                                      <p:to>
                                        <p:strVal val="visible"/>
                                      </p:to>
                                    </p:set>
                                    <p:animEffect transition="in" filter="dissolve">
                                      <p:cBhvr>
                                        <p:cTn id="20" dur="500"/>
                                        <p:tgtEl>
                                          <p:spTgt spid="517">
                                            <p:graphicEl>
                                              <a:dgm id="{85C828F1-DBD5-440A-88F3-3D2AEF042ADB}"/>
                                            </p:graphic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blinds(horizontal)">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17">
                                            <p:graphicEl>
                                              <a:dgm id="{E3A492DF-56AE-4847-BE86-B209591327AF}"/>
                                            </p:graphicEl>
                                          </p:spTgt>
                                        </p:tgtEl>
                                        <p:attrNameLst>
                                          <p:attrName>style.visibility</p:attrName>
                                        </p:attrNameLst>
                                      </p:cBhvr>
                                      <p:to>
                                        <p:strVal val="visible"/>
                                      </p:to>
                                    </p:set>
                                    <p:animEffect transition="in" filter="dissolve">
                                      <p:cBhvr>
                                        <p:cTn id="28" dur="500"/>
                                        <p:tgtEl>
                                          <p:spTgt spid="517">
                                            <p:graphicEl>
                                              <a:dgm id="{E3A492DF-56AE-4847-BE86-B209591327AF}"/>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17">
                                            <p:graphicEl>
                                              <a:dgm id="{7585488C-9E79-4004-B7F3-0E2DD5ED66D7}"/>
                                            </p:graphicEl>
                                          </p:spTgt>
                                        </p:tgtEl>
                                        <p:attrNameLst>
                                          <p:attrName>style.visibility</p:attrName>
                                        </p:attrNameLst>
                                      </p:cBhvr>
                                      <p:to>
                                        <p:strVal val="visible"/>
                                      </p:to>
                                    </p:set>
                                    <p:animEffect transition="in" filter="dissolve">
                                      <p:cBhvr>
                                        <p:cTn id="33" dur="500"/>
                                        <p:tgtEl>
                                          <p:spTgt spid="517">
                                            <p:graphicEl>
                                              <a:dgm id="{7585488C-9E79-4004-B7F3-0E2DD5ED66D7}"/>
                                            </p:graphic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056"/>
                                        </p:tgtEl>
                                        <p:attrNameLst>
                                          <p:attrName>style.visibility</p:attrName>
                                        </p:attrNameLst>
                                      </p:cBhvr>
                                      <p:to>
                                        <p:strVal val="visible"/>
                                      </p:to>
                                    </p:set>
                                    <p:animEffect transition="in" filter="blinds(horizontal)">
                                      <p:cBhvr>
                                        <p:cTn id="3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7"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6">
            <a:extLst>
              <a:ext uri="{FF2B5EF4-FFF2-40B4-BE49-F238E27FC236}">
                <a16:creationId xmlns:a16="http://schemas.microsoft.com/office/drawing/2014/main" id="{D0963D3C-B40A-4E75-BE5B-01B1DED11F2B}"/>
              </a:ext>
            </a:extLst>
          </p:cNvPr>
          <p:cNvGraphicFramePr/>
          <p:nvPr>
            <p:extLst>
              <p:ext uri="{D42A27DB-BD31-4B8C-83A1-F6EECF244321}">
                <p14:modId xmlns:p14="http://schemas.microsoft.com/office/powerpoint/2010/main" val="2670997511"/>
              </p:ext>
            </p:extLst>
          </p:nvPr>
        </p:nvGraphicFramePr>
        <p:xfrm>
          <a:off x="741995" y="1301362"/>
          <a:ext cx="3469920" cy="4224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7" name="Group 356">
            <a:extLst>
              <a:ext uri="{FF2B5EF4-FFF2-40B4-BE49-F238E27FC236}">
                <a16:creationId xmlns:a16="http://schemas.microsoft.com/office/drawing/2014/main" id="{B863B195-592A-49CA-AA5D-6E98BB86EEE7}"/>
              </a:ext>
            </a:extLst>
          </p:cNvPr>
          <p:cNvGrpSpPr/>
          <p:nvPr/>
        </p:nvGrpSpPr>
        <p:grpSpPr>
          <a:xfrm>
            <a:off x="4714943" y="984149"/>
            <a:ext cx="3450098" cy="4484399"/>
            <a:chOff x="4714943" y="984149"/>
            <a:chExt cx="3450098" cy="4484399"/>
          </a:xfrm>
        </p:grpSpPr>
        <p:pic>
          <p:nvPicPr>
            <p:cNvPr id="5" name="Picture 5" descr="Text&#10;&#10;Description automatically generated">
              <a:extLst>
                <a:ext uri="{FF2B5EF4-FFF2-40B4-BE49-F238E27FC236}">
                  <a16:creationId xmlns:a16="http://schemas.microsoft.com/office/drawing/2014/main" id="{BABF4E94-3DB8-4941-9392-E68C6E63778C}"/>
                </a:ext>
              </a:extLst>
            </p:cNvPr>
            <p:cNvPicPr>
              <a:picLocks noChangeAspect="1"/>
            </p:cNvPicPr>
            <p:nvPr/>
          </p:nvPicPr>
          <p:blipFill>
            <a:blip r:embed="rId8"/>
            <a:stretch>
              <a:fillRect/>
            </a:stretch>
          </p:blipFill>
          <p:spPr>
            <a:xfrm>
              <a:off x="4904235" y="984149"/>
              <a:ext cx="3260806" cy="4484399"/>
            </a:xfrm>
            <a:prstGeom prst="rect">
              <a:avLst/>
            </a:prstGeom>
          </p:spPr>
        </p:pic>
        <p:sp>
          <p:nvSpPr>
            <p:cNvPr id="356" name="Rectangle 355">
              <a:extLst>
                <a:ext uri="{FF2B5EF4-FFF2-40B4-BE49-F238E27FC236}">
                  <a16:creationId xmlns:a16="http://schemas.microsoft.com/office/drawing/2014/main" id="{E2952C44-ED51-4E3D-A72D-AF26402334D0}"/>
                </a:ext>
              </a:extLst>
            </p:cNvPr>
            <p:cNvSpPr/>
            <p:nvPr/>
          </p:nvSpPr>
          <p:spPr>
            <a:xfrm>
              <a:off x="4714943" y="1298745"/>
              <a:ext cx="565226" cy="379983"/>
            </a:xfrm>
            <a:prstGeom prst="rect">
              <a:avLst/>
            </a:prstGeom>
            <a:solidFill>
              <a:schemeClr val="accent3">
                <a:lumOff val="44000"/>
              </a:schemeClr>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mj-lt"/>
                <a:ea typeface="+mj-ea"/>
                <a:cs typeface="+mj-cs"/>
                <a:sym typeface="Arial"/>
              </a:endParaRPr>
            </a:p>
          </p:txBody>
        </p:sp>
      </p:grpSp>
      <p:sp>
        <p:nvSpPr>
          <p:cNvPr id="3" name="Slide Number Placeholder 2">
            <a:extLst>
              <a:ext uri="{FF2B5EF4-FFF2-40B4-BE49-F238E27FC236}">
                <a16:creationId xmlns:a16="http://schemas.microsoft.com/office/drawing/2014/main" id="{077DC84E-CE0C-4D46-A790-BFD113CBF4ED}"/>
              </a:ext>
            </a:extLst>
          </p:cNvPr>
          <p:cNvSpPr>
            <a:spLocks noGrp="1"/>
          </p:cNvSpPr>
          <p:nvPr>
            <p:ph type="sldNum" sz="quarter" idx="2"/>
          </p:nvPr>
        </p:nvSpPr>
        <p:spPr/>
        <p:txBody>
          <a:bodyPr/>
          <a:lstStyle/>
          <a:p>
            <a:fld id="{86CB4B4D-7CA3-9044-876B-883B54F8677D}" type="slidenum">
              <a:rPr lang="en-NO" smtClean="0"/>
              <a:t>4</a:t>
            </a:fld>
            <a:endParaRPr lang="en-NO"/>
          </a:p>
        </p:txBody>
      </p:sp>
      <p:pic>
        <p:nvPicPr>
          <p:cNvPr id="8" name="Picture 1" descr="Picture 1">
            <a:extLst>
              <a:ext uri="{FF2B5EF4-FFF2-40B4-BE49-F238E27FC236}">
                <a16:creationId xmlns:a16="http://schemas.microsoft.com/office/drawing/2014/main" id="{05A979DB-DA6E-9245-882D-6BE538F07A54}"/>
              </a:ext>
            </a:extLst>
          </p:cNvPr>
          <p:cNvPicPr>
            <a:picLocks noChangeAspect="1"/>
          </p:cNvPicPr>
          <p:nvPr/>
        </p:nvPicPr>
        <p:blipFill>
          <a:blip r:embed="rId9"/>
          <a:stretch>
            <a:fillRect/>
          </a:stretch>
        </p:blipFill>
        <p:spPr>
          <a:xfrm>
            <a:off x="8109857" y="99778"/>
            <a:ext cx="933238" cy="721139"/>
          </a:xfrm>
          <a:prstGeom prst="rect">
            <a:avLst/>
          </a:prstGeom>
          <a:ln w="12700">
            <a:miter lim="400000"/>
          </a:ln>
        </p:spPr>
      </p:pic>
      <p:sp>
        <p:nvSpPr>
          <p:cNvPr id="9" name="Title 1">
            <a:extLst>
              <a:ext uri="{FF2B5EF4-FFF2-40B4-BE49-F238E27FC236}">
                <a16:creationId xmlns:a16="http://schemas.microsoft.com/office/drawing/2014/main" id="{D1AFFABD-4738-6C4D-9BAC-D3AD78372B3F}"/>
              </a:ext>
            </a:extLst>
          </p:cNvPr>
          <p:cNvSpPr txBox="1">
            <a:spLocks/>
          </p:cNvSpPr>
          <p:nvPr/>
        </p:nvSpPr>
        <p:spPr>
          <a:xfrm>
            <a:off x="628650" y="3042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What is Ethical Hacking?</a:t>
            </a:r>
          </a:p>
        </p:txBody>
      </p:sp>
    </p:spTree>
    <p:extLst>
      <p:ext uri="{BB962C8B-B14F-4D97-AF65-F5344CB8AC3E}">
        <p14:creationId xmlns:p14="http://schemas.microsoft.com/office/powerpoint/2010/main" val="29029875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1D7556E-1AFB-40E0-A011-25090BC275A9}"/>
                                            </p:graphicEl>
                                          </p:spTgt>
                                        </p:tgtEl>
                                        <p:attrNameLst>
                                          <p:attrName>style.visibility</p:attrName>
                                        </p:attrNameLst>
                                      </p:cBhvr>
                                      <p:to>
                                        <p:strVal val="visible"/>
                                      </p:to>
                                    </p:set>
                                    <p:animEffect transition="in" filter="fade">
                                      <p:cBhvr>
                                        <p:cTn id="7" dur="500"/>
                                        <p:tgtEl>
                                          <p:spTgt spid="6">
                                            <p:graphicEl>
                                              <a:dgm id="{E1D7556E-1AFB-40E0-A011-25090BC275A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2585B23-E292-4C7E-B858-C40DAF487E15}"/>
                                            </p:graphicEl>
                                          </p:spTgt>
                                        </p:tgtEl>
                                        <p:attrNameLst>
                                          <p:attrName>style.visibility</p:attrName>
                                        </p:attrNameLst>
                                      </p:cBhvr>
                                      <p:to>
                                        <p:strVal val="visible"/>
                                      </p:to>
                                    </p:set>
                                    <p:animEffect transition="in" filter="fade">
                                      <p:cBhvr>
                                        <p:cTn id="12" dur="500"/>
                                        <p:tgtEl>
                                          <p:spTgt spid="6">
                                            <p:graphicEl>
                                              <a:dgm id="{22585B23-E292-4C7E-B858-C40DAF487E1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090CE7C1-7EB6-4142-B96D-44324B4C604B}"/>
                                            </p:graphicEl>
                                          </p:spTgt>
                                        </p:tgtEl>
                                        <p:attrNameLst>
                                          <p:attrName>style.visibility</p:attrName>
                                        </p:attrNameLst>
                                      </p:cBhvr>
                                      <p:to>
                                        <p:strVal val="visible"/>
                                      </p:to>
                                    </p:set>
                                    <p:animEffect transition="in" filter="fade">
                                      <p:cBhvr>
                                        <p:cTn id="17" dur="500"/>
                                        <p:tgtEl>
                                          <p:spTgt spid="6">
                                            <p:graphicEl>
                                              <a:dgm id="{090CE7C1-7EB6-4142-B96D-44324B4C604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FC7C8494-2287-4DA4-AA95-59E8EBFB49E9}"/>
                                            </p:graphicEl>
                                          </p:spTgt>
                                        </p:tgtEl>
                                        <p:attrNameLst>
                                          <p:attrName>style.visibility</p:attrName>
                                        </p:attrNameLst>
                                      </p:cBhvr>
                                      <p:to>
                                        <p:strVal val="visible"/>
                                      </p:to>
                                    </p:set>
                                    <p:animEffect transition="in" filter="fade">
                                      <p:cBhvr>
                                        <p:cTn id="22" dur="500"/>
                                        <p:tgtEl>
                                          <p:spTgt spid="6">
                                            <p:graphicEl>
                                              <a:dgm id="{FC7C8494-2287-4DA4-AA95-59E8EBFB49E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F51AC3-3770-465D-AB4C-ACCC6524F427}"/>
              </a:ext>
            </a:extLst>
          </p:cNvPr>
          <p:cNvSpPr>
            <a:spLocks noGrp="1"/>
          </p:cNvSpPr>
          <p:nvPr>
            <p:ph type="body" sz="quarter" idx="1"/>
          </p:nvPr>
        </p:nvSpPr>
        <p:spPr>
          <a:xfrm>
            <a:off x="383932" y="1543028"/>
            <a:ext cx="4040188" cy="533136"/>
          </a:xfrm>
        </p:spPr>
        <p:txBody>
          <a:bodyPr>
            <a:normAutofit/>
          </a:bodyPr>
          <a:lstStyle/>
          <a:p>
            <a:r>
              <a:rPr lang="en-US" sz="2200" dirty="0">
                <a:solidFill>
                  <a:srgbClr val="FFC000"/>
                </a:solidFill>
                <a:ea typeface="+mj-lt"/>
                <a:cs typeface="+mj-lt"/>
              </a:rPr>
              <a:t>Passive Attack - Interception</a:t>
            </a:r>
            <a:endParaRPr lang="en-US" sz="2200" b="0" dirty="0">
              <a:solidFill>
                <a:srgbClr val="FFC000"/>
              </a:solidFill>
              <a:ea typeface="+mj-lt"/>
              <a:cs typeface="+mj-lt"/>
            </a:endParaRPr>
          </a:p>
        </p:txBody>
      </p:sp>
      <p:sp>
        <p:nvSpPr>
          <p:cNvPr id="4" name="Text Placeholder 3">
            <a:extLst>
              <a:ext uri="{FF2B5EF4-FFF2-40B4-BE49-F238E27FC236}">
                <a16:creationId xmlns:a16="http://schemas.microsoft.com/office/drawing/2014/main" id="{D3B33C40-B264-41A6-A823-F4BA67463BE7}"/>
              </a:ext>
            </a:extLst>
          </p:cNvPr>
          <p:cNvSpPr>
            <a:spLocks noGrp="1"/>
          </p:cNvSpPr>
          <p:nvPr>
            <p:ph type="body" sz="quarter" idx="21"/>
          </p:nvPr>
        </p:nvSpPr>
        <p:spPr>
          <a:xfrm>
            <a:off x="4971999" y="1674913"/>
            <a:ext cx="3477604" cy="401251"/>
          </a:xfrm>
        </p:spPr>
        <p:txBody>
          <a:bodyPr>
            <a:normAutofit/>
          </a:bodyPr>
          <a:lstStyle/>
          <a:p>
            <a:pPr marL="0" indent="0">
              <a:buNone/>
            </a:pPr>
            <a:r>
              <a:rPr lang="en-US" b="1" dirty="0">
                <a:solidFill>
                  <a:srgbClr val="FF0000"/>
                </a:solidFill>
                <a:ea typeface="+mj-lt"/>
                <a:cs typeface="+mj-lt"/>
              </a:rPr>
              <a:t>Active Attack: Replay</a:t>
            </a:r>
            <a:endParaRPr lang="en-US" dirty="0">
              <a:solidFill>
                <a:srgbClr val="FF0000"/>
              </a:solidFill>
            </a:endParaRPr>
          </a:p>
        </p:txBody>
      </p:sp>
      <p:pic>
        <p:nvPicPr>
          <p:cNvPr id="6" name="Picture 2" descr="Picture 2">
            <a:extLst>
              <a:ext uri="{FF2B5EF4-FFF2-40B4-BE49-F238E27FC236}">
                <a16:creationId xmlns:a16="http://schemas.microsoft.com/office/drawing/2014/main" id="{47D33684-70A9-4919-B9A2-78193F216106}"/>
              </a:ext>
            </a:extLst>
          </p:cNvPr>
          <p:cNvPicPr>
            <a:picLocks noChangeAspect="1"/>
          </p:cNvPicPr>
          <p:nvPr/>
        </p:nvPicPr>
        <p:blipFill>
          <a:blip r:embed="rId3"/>
          <a:stretch>
            <a:fillRect/>
          </a:stretch>
        </p:blipFill>
        <p:spPr>
          <a:xfrm>
            <a:off x="4471357" y="2306556"/>
            <a:ext cx="4478889" cy="2306660"/>
          </a:xfrm>
          <a:prstGeom prst="rect">
            <a:avLst/>
          </a:prstGeom>
          <a:ln w="12700">
            <a:miter lim="400000"/>
          </a:ln>
        </p:spPr>
      </p:pic>
      <p:pic>
        <p:nvPicPr>
          <p:cNvPr id="8" name="Picture 2" descr="Picture 2">
            <a:extLst>
              <a:ext uri="{FF2B5EF4-FFF2-40B4-BE49-F238E27FC236}">
                <a16:creationId xmlns:a16="http://schemas.microsoft.com/office/drawing/2014/main" id="{649AD5ED-BDA8-4D59-BE96-838A86EE8806}"/>
              </a:ext>
            </a:extLst>
          </p:cNvPr>
          <p:cNvPicPr>
            <a:picLocks noChangeAspect="1"/>
          </p:cNvPicPr>
          <p:nvPr/>
        </p:nvPicPr>
        <p:blipFill>
          <a:blip r:embed="rId3"/>
          <a:stretch>
            <a:fillRect/>
          </a:stretch>
        </p:blipFill>
        <p:spPr>
          <a:xfrm>
            <a:off x="309664" y="2306556"/>
            <a:ext cx="4273735" cy="2204083"/>
          </a:xfrm>
          <a:prstGeom prst="rect">
            <a:avLst/>
          </a:prstGeom>
          <a:ln w="12700">
            <a:miter lim="400000"/>
          </a:ln>
        </p:spPr>
      </p:pic>
      <p:sp>
        <p:nvSpPr>
          <p:cNvPr id="5" name="Slide Number Placeholder 4">
            <a:extLst>
              <a:ext uri="{FF2B5EF4-FFF2-40B4-BE49-F238E27FC236}">
                <a16:creationId xmlns:a16="http://schemas.microsoft.com/office/drawing/2014/main" id="{7D116EC4-C632-0045-B01D-4A2310C93C8B}"/>
              </a:ext>
            </a:extLst>
          </p:cNvPr>
          <p:cNvSpPr>
            <a:spLocks noGrp="1"/>
          </p:cNvSpPr>
          <p:nvPr>
            <p:ph type="sldNum" sz="quarter" idx="2"/>
          </p:nvPr>
        </p:nvSpPr>
        <p:spPr/>
        <p:txBody>
          <a:bodyPr/>
          <a:lstStyle/>
          <a:p>
            <a:fld id="{86CB4B4D-7CA3-9044-876B-883B54F8677D}" type="slidenum">
              <a:rPr lang="en-NO" smtClean="0"/>
              <a:t>5</a:t>
            </a:fld>
            <a:endParaRPr lang="en-NO"/>
          </a:p>
        </p:txBody>
      </p:sp>
      <p:pic>
        <p:nvPicPr>
          <p:cNvPr id="9" name="Picture 1" descr="Picture 1">
            <a:extLst>
              <a:ext uri="{FF2B5EF4-FFF2-40B4-BE49-F238E27FC236}">
                <a16:creationId xmlns:a16="http://schemas.microsoft.com/office/drawing/2014/main" id="{710AF4FF-5B8E-DE4E-8032-50D52F75AA8B}"/>
              </a:ext>
            </a:extLst>
          </p:cNvPr>
          <p:cNvPicPr>
            <a:picLocks noChangeAspect="1"/>
          </p:cNvPicPr>
          <p:nvPr/>
        </p:nvPicPr>
        <p:blipFill>
          <a:blip r:embed="rId4"/>
          <a:stretch>
            <a:fillRect/>
          </a:stretch>
        </p:blipFill>
        <p:spPr>
          <a:xfrm>
            <a:off x="8109857" y="99778"/>
            <a:ext cx="933238" cy="721139"/>
          </a:xfrm>
          <a:prstGeom prst="rect">
            <a:avLst/>
          </a:prstGeom>
          <a:ln w="12700">
            <a:miter lim="400000"/>
          </a:ln>
        </p:spPr>
      </p:pic>
      <p:sp>
        <p:nvSpPr>
          <p:cNvPr id="10" name="Title 1">
            <a:extLst>
              <a:ext uri="{FF2B5EF4-FFF2-40B4-BE49-F238E27FC236}">
                <a16:creationId xmlns:a16="http://schemas.microsoft.com/office/drawing/2014/main" id="{0BA18838-E6B6-B04E-A982-45E210DAE6F0}"/>
              </a:ext>
            </a:extLst>
          </p:cNvPr>
          <p:cNvSpPr txBox="1">
            <a:spLocks/>
          </p:cNvSpPr>
          <p:nvPr/>
        </p:nvSpPr>
        <p:spPr>
          <a:xfrm>
            <a:off x="628650" y="3042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Attack Classification</a:t>
            </a:r>
          </a:p>
        </p:txBody>
      </p:sp>
    </p:spTree>
    <p:extLst>
      <p:ext uri="{BB962C8B-B14F-4D97-AF65-F5344CB8AC3E}">
        <p14:creationId xmlns:p14="http://schemas.microsoft.com/office/powerpoint/2010/main" val="34828606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linds(horizontal)">
                                      <p:cBhvr>
                                        <p:cTn id="15" dur="500"/>
                                        <p:tgtEl>
                                          <p:spTgt spid="4">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2">
            <a:extLst>
              <a:ext uri="{FF2B5EF4-FFF2-40B4-BE49-F238E27FC236}">
                <a16:creationId xmlns:a16="http://schemas.microsoft.com/office/drawing/2014/main" id="{E195529E-DDA6-4BB7-B150-4FFF26BDF345}"/>
              </a:ext>
            </a:extLst>
          </p:cNvPr>
          <p:cNvGraphicFramePr/>
          <p:nvPr>
            <p:extLst>
              <p:ext uri="{D42A27DB-BD31-4B8C-83A1-F6EECF244321}">
                <p14:modId xmlns:p14="http://schemas.microsoft.com/office/powerpoint/2010/main" val="2371938043"/>
              </p:ext>
            </p:extLst>
          </p:nvPr>
        </p:nvGraphicFramePr>
        <p:xfrm>
          <a:off x="1373678" y="1925553"/>
          <a:ext cx="6396643" cy="3406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8" name="Speech Bubble: Rectangle with Corners Rounded 457">
            <a:extLst>
              <a:ext uri="{FF2B5EF4-FFF2-40B4-BE49-F238E27FC236}">
                <a16:creationId xmlns:a16="http://schemas.microsoft.com/office/drawing/2014/main" id="{1C767CB0-6F09-437D-9FF2-BEE6575E0436}"/>
              </a:ext>
            </a:extLst>
          </p:cNvPr>
          <p:cNvSpPr/>
          <p:nvPr/>
        </p:nvSpPr>
        <p:spPr>
          <a:xfrm>
            <a:off x="7148528" y="1259687"/>
            <a:ext cx="1481808" cy="1328021"/>
          </a:xfrm>
          <a:prstGeom prst="wedgeRoundRectCallout">
            <a:avLst>
              <a:gd name="adj1" fmla="val -50218"/>
              <a:gd name="adj2" fmla="val 86056"/>
              <a:gd name="adj3" fmla="val 16667"/>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t">
            <a:spAutoFit/>
          </a:bodyPr>
          <a:lstStyle/>
          <a:p>
            <a:pPr algn="ctr"/>
            <a:r>
              <a:rPr lang="en-US">
                <a:solidFill>
                  <a:srgbClr val="002060"/>
                </a:solidFill>
              </a:rPr>
              <a:t>Defense:</a:t>
            </a:r>
            <a:endParaRPr lang="en-US" sz="1600">
              <a:solidFill>
                <a:srgbClr val="002060"/>
              </a:solidFill>
              <a:latin typeface="Calibri Light" panose="020F0302020204030204"/>
              <a:cs typeface="Calibri Light" panose="020F0302020204030204"/>
            </a:endParaRPr>
          </a:p>
          <a:p>
            <a:pPr algn="ctr"/>
            <a:r>
              <a:rPr lang="en-US">
                <a:solidFill>
                  <a:srgbClr val="002060"/>
                </a:solidFill>
                <a:ea typeface="+mn-lt"/>
                <a:cs typeface="+mn-lt"/>
              </a:rPr>
              <a:t>focus on detection and recovery</a:t>
            </a:r>
            <a:endParaRPr lang="en-US" b="0" i="0" u="none" strike="noStrike" cap="none" spc="0" normalizeH="0" baseline="0">
              <a:ln>
                <a:noFill/>
              </a:ln>
              <a:solidFill>
                <a:srgbClr val="002060"/>
              </a:solidFill>
              <a:effectLst/>
              <a:uFillTx/>
              <a:latin typeface="Calibri"/>
              <a:ea typeface="+mj-ea"/>
              <a:cs typeface="Calibri"/>
            </a:endParaRPr>
          </a:p>
        </p:txBody>
      </p:sp>
      <p:sp>
        <p:nvSpPr>
          <p:cNvPr id="481" name="Speech Bubble: Rectangle with Corners Rounded 480">
            <a:extLst>
              <a:ext uri="{FF2B5EF4-FFF2-40B4-BE49-F238E27FC236}">
                <a16:creationId xmlns:a16="http://schemas.microsoft.com/office/drawing/2014/main" id="{BAFABF63-0D03-46CD-A9D0-F4F20D357CF2}"/>
              </a:ext>
            </a:extLst>
          </p:cNvPr>
          <p:cNvSpPr/>
          <p:nvPr/>
        </p:nvSpPr>
        <p:spPr>
          <a:xfrm>
            <a:off x="144962" y="3274624"/>
            <a:ext cx="1599415" cy="715087"/>
          </a:xfrm>
          <a:prstGeom prst="wedgeRoundRectCallout">
            <a:avLst>
              <a:gd name="adj1" fmla="val 40141"/>
              <a:gd name="adj2" fmla="val -105629"/>
              <a:gd name="adj3" fmla="val 16667"/>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t">
            <a:spAutoFit/>
          </a:bodyPr>
          <a:lstStyle/>
          <a:p>
            <a:pPr algn="ctr"/>
            <a:r>
              <a:rPr lang="en-US">
                <a:solidFill>
                  <a:srgbClr val="002060"/>
                </a:solidFill>
              </a:rPr>
              <a:t>Defense: </a:t>
            </a:r>
            <a:r>
              <a:rPr lang="en-US">
                <a:solidFill>
                  <a:srgbClr val="002060"/>
                </a:solidFill>
                <a:ea typeface="+mn-lt"/>
                <a:cs typeface="+mn-lt"/>
              </a:rPr>
              <a:t>focus on prevention</a:t>
            </a:r>
            <a:endParaRPr lang="en-US">
              <a:ea typeface="+mn-lt"/>
              <a:cs typeface="+mn-lt"/>
            </a:endParaRPr>
          </a:p>
        </p:txBody>
      </p:sp>
      <p:sp>
        <p:nvSpPr>
          <p:cNvPr id="2" name="Slide Number Placeholder 1">
            <a:extLst>
              <a:ext uri="{FF2B5EF4-FFF2-40B4-BE49-F238E27FC236}">
                <a16:creationId xmlns:a16="http://schemas.microsoft.com/office/drawing/2014/main" id="{4EC6E26F-5D2B-4A49-AF4F-281114061864}"/>
              </a:ext>
            </a:extLst>
          </p:cNvPr>
          <p:cNvSpPr>
            <a:spLocks noGrp="1"/>
          </p:cNvSpPr>
          <p:nvPr>
            <p:ph type="sldNum" sz="quarter" idx="12"/>
          </p:nvPr>
        </p:nvSpPr>
        <p:spPr/>
        <p:txBody>
          <a:bodyPr/>
          <a:lstStyle/>
          <a:p>
            <a:fld id="{86CB4B4D-7CA3-9044-876B-883B54F8677D}" type="slidenum">
              <a:rPr lang="en-NO" smtClean="0"/>
              <a:t>6</a:t>
            </a:fld>
            <a:endParaRPr lang="en-NO"/>
          </a:p>
        </p:txBody>
      </p:sp>
      <p:pic>
        <p:nvPicPr>
          <p:cNvPr id="7" name="Picture 1" descr="Picture 1">
            <a:extLst>
              <a:ext uri="{FF2B5EF4-FFF2-40B4-BE49-F238E27FC236}">
                <a16:creationId xmlns:a16="http://schemas.microsoft.com/office/drawing/2014/main" id="{4AACB66B-7C85-A349-A39F-163E6A7F5F2B}"/>
              </a:ext>
            </a:extLst>
          </p:cNvPr>
          <p:cNvPicPr>
            <a:picLocks noChangeAspect="1"/>
          </p:cNvPicPr>
          <p:nvPr/>
        </p:nvPicPr>
        <p:blipFill>
          <a:blip r:embed="rId8"/>
          <a:stretch>
            <a:fillRect/>
          </a:stretch>
        </p:blipFill>
        <p:spPr>
          <a:xfrm>
            <a:off x="8109857" y="99778"/>
            <a:ext cx="933238" cy="721139"/>
          </a:xfrm>
          <a:prstGeom prst="rect">
            <a:avLst/>
          </a:prstGeom>
          <a:ln w="12700">
            <a:miter lim="400000"/>
          </a:ln>
        </p:spPr>
      </p:pic>
      <p:sp>
        <p:nvSpPr>
          <p:cNvPr id="8" name="Title 1">
            <a:extLst>
              <a:ext uri="{FF2B5EF4-FFF2-40B4-BE49-F238E27FC236}">
                <a16:creationId xmlns:a16="http://schemas.microsoft.com/office/drawing/2014/main" id="{9D5E7B76-37AB-DD48-8E3F-D1470FE0B41E}"/>
              </a:ext>
            </a:extLst>
          </p:cNvPr>
          <p:cNvSpPr txBox="1">
            <a:spLocks/>
          </p:cNvSpPr>
          <p:nvPr/>
        </p:nvSpPr>
        <p:spPr>
          <a:xfrm>
            <a:off x="628650" y="304271"/>
            <a:ext cx="7886700" cy="1104636"/>
          </a:xfrm>
          <a:prstGeom prst="rect">
            <a:avLst/>
          </a:prstGeom>
        </p:spPr>
        <p:txBody>
          <a:bodyPr lIns="91440" tIns="45720" rIns="91440" bIns="45720" anchor="t"/>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Attacks and Defense</a:t>
            </a:r>
            <a:endParaRPr lang="en-US" dirty="0">
              <a:ea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graphicEl>
                                              <a:dgm id="{4645A588-4179-46E2-9C95-B0442AB7F680}"/>
                                            </p:graphicEl>
                                          </p:spTgt>
                                        </p:tgtEl>
                                        <p:attrNameLst>
                                          <p:attrName>style.visibility</p:attrName>
                                        </p:attrNameLst>
                                      </p:cBhvr>
                                      <p:to>
                                        <p:strVal val="visible"/>
                                      </p:to>
                                    </p:set>
                                    <p:animEffect transition="in" filter="dissolve">
                                      <p:cBhvr>
                                        <p:cTn id="7" dur="500"/>
                                        <p:tgtEl>
                                          <p:spTgt spid="12">
                                            <p:graphicEl>
                                              <a:dgm id="{4645A588-4179-46E2-9C95-B0442AB7F68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graphicEl>
                                              <a:dgm id="{BA6C9FDA-F2A6-4668-BD04-F8E3D6B96474}"/>
                                            </p:graphicEl>
                                          </p:spTgt>
                                        </p:tgtEl>
                                        <p:attrNameLst>
                                          <p:attrName>style.visibility</p:attrName>
                                        </p:attrNameLst>
                                      </p:cBhvr>
                                      <p:to>
                                        <p:strVal val="visible"/>
                                      </p:to>
                                    </p:set>
                                    <p:animEffect transition="in" filter="dissolve">
                                      <p:cBhvr>
                                        <p:cTn id="12" dur="500"/>
                                        <p:tgtEl>
                                          <p:spTgt spid="12">
                                            <p:graphicEl>
                                              <a:dgm id="{BA6C9FDA-F2A6-4668-BD04-F8E3D6B96474}"/>
                                            </p:graphic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graphicEl>
                                              <a:dgm id="{FF7C560B-7272-4CDC-BFD3-F202C6EB2582}"/>
                                            </p:graphicEl>
                                          </p:spTgt>
                                        </p:tgtEl>
                                        <p:attrNameLst>
                                          <p:attrName>style.visibility</p:attrName>
                                        </p:attrNameLst>
                                      </p:cBhvr>
                                      <p:to>
                                        <p:strVal val="visible"/>
                                      </p:to>
                                    </p:set>
                                    <p:animEffect transition="in" filter="dissolve">
                                      <p:cBhvr>
                                        <p:cTn id="15" dur="500"/>
                                        <p:tgtEl>
                                          <p:spTgt spid="12">
                                            <p:graphicEl>
                                              <a:dgm id="{FF7C560B-7272-4CDC-BFD3-F202C6EB258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graphicEl>
                                              <a:dgm id="{53536D4D-20E4-400B-8E99-CF31D55C0F92}"/>
                                            </p:graphicEl>
                                          </p:spTgt>
                                        </p:tgtEl>
                                        <p:attrNameLst>
                                          <p:attrName>style.visibility</p:attrName>
                                        </p:attrNameLst>
                                      </p:cBhvr>
                                      <p:to>
                                        <p:strVal val="visible"/>
                                      </p:to>
                                    </p:set>
                                    <p:animEffect transition="in" filter="dissolve">
                                      <p:cBhvr>
                                        <p:cTn id="20" dur="500"/>
                                        <p:tgtEl>
                                          <p:spTgt spid="12">
                                            <p:graphicEl>
                                              <a:dgm id="{53536D4D-20E4-400B-8E99-CF31D55C0F92}"/>
                                            </p:graphic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2">
                                            <p:graphicEl>
                                              <a:dgm id="{5DB2985C-2764-4E92-9920-498AD8620015}"/>
                                            </p:graphicEl>
                                          </p:spTgt>
                                        </p:tgtEl>
                                        <p:attrNameLst>
                                          <p:attrName>style.visibility</p:attrName>
                                        </p:attrNameLst>
                                      </p:cBhvr>
                                      <p:to>
                                        <p:strVal val="visible"/>
                                      </p:to>
                                    </p:set>
                                    <p:animEffect transition="in" filter="dissolve">
                                      <p:cBhvr>
                                        <p:cTn id="23" dur="500"/>
                                        <p:tgtEl>
                                          <p:spTgt spid="12">
                                            <p:graphicEl>
                                              <a:dgm id="{5DB2985C-2764-4E92-9920-498AD862001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graphicEl>
                                              <a:dgm id="{AA076913-CC70-42C4-9123-F2F111C65EDD}"/>
                                            </p:graphicEl>
                                          </p:spTgt>
                                        </p:tgtEl>
                                        <p:attrNameLst>
                                          <p:attrName>style.visibility</p:attrName>
                                        </p:attrNameLst>
                                      </p:cBhvr>
                                      <p:to>
                                        <p:strVal val="visible"/>
                                      </p:to>
                                    </p:set>
                                    <p:animEffect transition="in" filter="dissolve">
                                      <p:cBhvr>
                                        <p:cTn id="28" dur="500"/>
                                        <p:tgtEl>
                                          <p:spTgt spid="12">
                                            <p:graphicEl>
                                              <a:dgm id="{AA076913-CC70-42C4-9123-F2F111C65ED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
                                            <p:graphicEl>
                                              <a:dgm id="{C71B054C-90A5-4955-8567-F0CAFDED9578}"/>
                                            </p:graphicEl>
                                          </p:spTgt>
                                        </p:tgtEl>
                                        <p:attrNameLst>
                                          <p:attrName>style.visibility</p:attrName>
                                        </p:attrNameLst>
                                      </p:cBhvr>
                                      <p:to>
                                        <p:strVal val="visible"/>
                                      </p:to>
                                    </p:set>
                                    <p:animEffect transition="in" filter="dissolve">
                                      <p:cBhvr>
                                        <p:cTn id="33" dur="500"/>
                                        <p:tgtEl>
                                          <p:spTgt spid="12">
                                            <p:graphicEl>
                                              <a:dgm id="{C71B054C-90A5-4955-8567-F0CAFDED9578}"/>
                                            </p:graphic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graphicEl>
                                              <a:dgm id="{1910DF82-D83F-4939-B2A4-3EFC0A366061}"/>
                                            </p:graphicEl>
                                          </p:spTgt>
                                        </p:tgtEl>
                                        <p:attrNameLst>
                                          <p:attrName>style.visibility</p:attrName>
                                        </p:attrNameLst>
                                      </p:cBhvr>
                                      <p:to>
                                        <p:strVal val="visible"/>
                                      </p:to>
                                    </p:set>
                                    <p:animEffect transition="in" filter="dissolve">
                                      <p:cBhvr>
                                        <p:cTn id="36" dur="500"/>
                                        <p:tgtEl>
                                          <p:spTgt spid="12">
                                            <p:graphicEl>
                                              <a:dgm id="{1910DF82-D83F-4939-B2A4-3EFC0A366061}"/>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2">
                                            <p:graphicEl>
                                              <a:dgm id="{A7BB90C2-EB94-4968-B838-6B951D8DB83C}"/>
                                            </p:graphicEl>
                                          </p:spTgt>
                                        </p:tgtEl>
                                        <p:attrNameLst>
                                          <p:attrName>style.visibility</p:attrName>
                                        </p:attrNameLst>
                                      </p:cBhvr>
                                      <p:to>
                                        <p:strVal val="visible"/>
                                      </p:to>
                                    </p:set>
                                    <p:animEffect transition="in" filter="dissolve">
                                      <p:cBhvr>
                                        <p:cTn id="41" dur="500"/>
                                        <p:tgtEl>
                                          <p:spTgt spid="12">
                                            <p:graphicEl>
                                              <a:dgm id="{A7BB90C2-EB94-4968-B838-6B951D8DB83C}"/>
                                            </p:graphic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2">
                                            <p:graphicEl>
                                              <a:dgm id="{84F6369B-1040-429E-A80D-B2E4D5A61D26}"/>
                                            </p:graphicEl>
                                          </p:spTgt>
                                        </p:tgtEl>
                                        <p:attrNameLst>
                                          <p:attrName>style.visibility</p:attrName>
                                        </p:attrNameLst>
                                      </p:cBhvr>
                                      <p:to>
                                        <p:strVal val="visible"/>
                                      </p:to>
                                    </p:set>
                                    <p:animEffect transition="in" filter="dissolve">
                                      <p:cBhvr>
                                        <p:cTn id="44" dur="500"/>
                                        <p:tgtEl>
                                          <p:spTgt spid="12">
                                            <p:graphicEl>
                                              <a:dgm id="{84F6369B-1040-429E-A80D-B2E4D5A61D2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81"/>
                                        </p:tgtEl>
                                        <p:attrNameLst>
                                          <p:attrName>style.visibility</p:attrName>
                                        </p:attrNameLst>
                                      </p:cBhvr>
                                      <p:to>
                                        <p:strVal val="visible"/>
                                      </p:to>
                                    </p:set>
                                    <p:animEffect transition="in" filter="dissolve">
                                      <p:cBhvr>
                                        <p:cTn id="49" dur="500"/>
                                        <p:tgtEl>
                                          <p:spTgt spid="48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58"/>
                                        </p:tgtEl>
                                        <p:attrNameLst>
                                          <p:attrName>style.visibility</p:attrName>
                                        </p:attrNameLst>
                                      </p:cBhvr>
                                      <p:to>
                                        <p:strVal val="visible"/>
                                      </p:to>
                                    </p:set>
                                    <p:animEffect transition="in" filter="dissolve">
                                      <p:cBhvr>
                                        <p:cTn id="54"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P spid="458" grpId="0" animBg="1"/>
      <p:bldP spid="4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4ADB-187C-48E9-9F1C-2789737B5665}"/>
              </a:ext>
            </a:extLst>
          </p:cNvPr>
          <p:cNvSpPr>
            <a:spLocks noGrp="1"/>
          </p:cNvSpPr>
          <p:nvPr>
            <p:ph type="title"/>
          </p:nvPr>
        </p:nvSpPr>
        <p:spPr/>
        <p:txBody>
          <a:bodyPr/>
          <a:lstStyle/>
          <a:p>
            <a:r>
              <a:rPr lang="en-US" dirty="0"/>
              <a:t>The information security battle</a:t>
            </a:r>
          </a:p>
        </p:txBody>
      </p:sp>
      <p:sp>
        <p:nvSpPr>
          <p:cNvPr id="3" name="Text Placeholder 2">
            <a:extLst>
              <a:ext uri="{FF2B5EF4-FFF2-40B4-BE49-F238E27FC236}">
                <a16:creationId xmlns:a16="http://schemas.microsoft.com/office/drawing/2014/main" id="{2B237E46-D1C8-4120-A6D8-5D613AF71FE3}"/>
              </a:ext>
            </a:extLst>
          </p:cNvPr>
          <p:cNvSpPr>
            <a:spLocks noGrp="1"/>
          </p:cNvSpPr>
          <p:nvPr>
            <p:ph type="body" sz="quarter" idx="1"/>
          </p:nvPr>
        </p:nvSpPr>
        <p:spPr/>
        <p:txBody>
          <a:bodyPr/>
          <a:lstStyle/>
          <a:p>
            <a:r>
              <a:rPr lang="en-US" dirty="0"/>
              <a:t>Ethical hacking process</a:t>
            </a:r>
          </a:p>
        </p:txBody>
      </p:sp>
      <p:sp>
        <p:nvSpPr>
          <p:cNvPr id="4" name="Text Placeholder 3">
            <a:extLst>
              <a:ext uri="{FF2B5EF4-FFF2-40B4-BE49-F238E27FC236}">
                <a16:creationId xmlns:a16="http://schemas.microsoft.com/office/drawing/2014/main" id="{1E80E94D-D2BF-4C98-BB6E-081E7995F772}"/>
              </a:ext>
            </a:extLst>
          </p:cNvPr>
          <p:cNvSpPr>
            <a:spLocks noGrp="1"/>
          </p:cNvSpPr>
          <p:nvPr>
            <p:ph type="body" sz="quarter" idx="21"/>
          </p:nvPr>
        </p:nvSpPr>
        <p:spPr>
          <a:xfrm>
            <a:off x="4335743" y="1291997"/>
            <a:ext cx="4351055" cy="533136"/>
          </a:xfrm>
        </p:spPr>
        <p:txBody>
          <a:bodyPr>
            <a:normAutofit/>
          </a:bodyPr>
          <a:lstStyle/>
          <a:p>
            <a:pPr marL="0" indent="0">
              <a:buNone/>
            </a:pPr>
            <a:r>
              <a:rPr lang="en-US" sz="1900" b="1" dirty="0"/>
              <a:t>Security mechanism, control and services</a:t>
            </a:r>
          </a:p>
        </p:txBody>
      </p:sp>
      <p:sp>
        <p:nvSpPr>
          <p:cNvPr id="5" name="Slide Number Placeholder 4">
            <a:extLst>
              <a:ext uri="{FF2B5EF4-FFF2-40B4-BE49-F238E27FC236}">
                <a16:creationId xmlns:a16="http://schemas.microsoft.com/office/drawing/2014/main" id="{AA8EAE89-5234-4389-B3CC-00361F7A0628}"/>
              </a:ext>
            </a:extLst>
          </p:cNvPr>
          <p:cNvSpPr>
            <a:spLocks noGrp="1"/>
          </p:cNvSpPr>
          <p:nvPr>
            <p:ph type="sldNum" sz="quarter" idx="2"/>
          </p:nvPr>
        </p:nvSpPr>
        <p:spPr/>
        <p:txBody>
          <a:bodyPr/>
          <a:lstStyle/>
          <a:p>
            <a:fld id="{86CB4B4D-7CA3-9044-876B-883B54F8677D}" type="slidenum">
              <a:rPr lang="en-US"/>
              <a:t>7</a:t>
            </a:fld>
            <a:endParaRPr lang="en-US" dirty="0"/>
          </a:p>
        </p:txBody>
      </p:sp>
      <p:pic>
        <p:nvPicPr>
          <p:cNvPr id="6" name="Picture 6" descr="Diagram&#10;&#10;Description automatically generated">
            <a:extLst>
              <a:ext uri="{FF2B5EF4-FFF2-40B4-BE49-F238E27FC236}">
                <a16:creationId xmlns:a16="http://schemas.microsoft.com/office/drawing/2014/main" id="{8C719512-1681-466E-9802-506C9C7AB474}"/>
              </a:ext>
            </a:extLst>
          </p:cNvPr>
          <p:cNvPicPr>
            <a:picLocks noChangeAspect="1"/>
          </p:cNvPicPr>
          <p:nvPr/>
        </p:nvPicPr>
        <p:blipFill>
          <a:blip r:embed="rId3"/>
          <a:stretch>
            <a:fillRect/>
          </a:stretch>
        </p:blipFill>
        <p:spPr>
          <a:xfrm>
            <a:off x="457201" y="1950207"/>
            <a:ext cx="4064500" cy="2103784"/>
          </a:xfrm>
          <a:prstGeom prst="rect">
            <a:avLst/>
          </a:prstGeom>
        </p:spPr>
      </p:pic>
      <p:pic>
        <p:nvPicPr>
          <p:cNvPr id="1026" name="Picture 2" descr="A lean model for security and security practices | ThoughtWorks">
            <a:extLst>
              <a:ext uri="{FF2B5EF4-FFF2-40B4-BE49-F238E27FC236}">
                <a16:creationId xmlns:a16="http://schemas.microsoft.com/office/drawing/2014/main" id="{9B650C4D-9934-7E46-9A18-62DBFC6EE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622" y="1950207"/>
            <a:ext cx="3534656" cy="19931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Two People Fighting, Download Free Two People Fighting png images,  Free ClipArts on Clipart Library">
            <a:extLst>
              <a:ext uri="{FF2B5EF4-FFF2-40B4-BE49-F238E27FC236}">
                <a16:creationId xmlns:a16="http://schemas.microsoft.com/office/drawing/2014/main" id="{4AE3708D-C920-754A-AD15-88789A5315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322" y="4053991"/>
            <a:ext cx="1400599" cy="14321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icture 1">
            <a:extLst>
              <a:ext uri="{FF2B5EF4-FFF2-40B4-BE49-F238E27FC236}">
                <a16:creationId xmlns:a16="http://schemas.microsoft.com/office/drawing/2014/main" id="{E0AD652E-1DDA-1449-8AB9-DD9680D5A0DC}"/>
              </a:ext>
            </a:extLst>
          </p:cNvPr>
          <p:cNvPicPr>
            <a:picLocks noChangeAspect="1"/>
          </p:cNvPicPr>
          <p:nvPr/>
        </p:nvPicPr>
        <p:blipFill>
          <a:blip r:embed="rId6"/>
          <a:stretch>
            <a:fillRect/>
          </a:stretch>
        </p:blipFill>
        <p:spPr>
          <a:xfrm>
            <a:off x="8109857" y="99778"/>
            <a:ext cx="933238" cy="721139"/>
          </a:xfrm>
          <a:prstGeom prst="rect">
            <a:avLst/>
          </a:prstGeom>
          <a:ln w="12700">
            <a:miter lim="400000"/>
          </a:ln>
        </p:spPr>
      </p:pic>
    </p:spTree>
    <p:extLst>
      <p:ext uri="{BB962C8B-B14F-4D97-AF65-F5344CB8AC3E}">
        <p14:creationId xmlns:p14="http://schemas.microsoft.com/office/powerpoint/2010/main" val="3772464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randombar(horizontal)">
                                      <p:cBhvr>
                                        <p:cTn id="15" dur="500"/>
                                        <p:tgtEl>
                                          <p:spTgt spid="10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33645"/>
            <a:ext cx="8579095" cy="1536880"/>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CB966-0132-43E7-9703-955E57C0E607}"/>
              </a:ext>
            </a:extLst>
          </p:cNvPr>
          <p:cNvSpPr>
            <a:spLocks noGrp="1"/>
          </p:cNvSpPr>
          <p:nvPr>
            <p:ph type="title"/>
          </p:nvPr>
        </p:nvSpPr>
        <p:spPr>
          <a:xfrm>
            <a:off x="409763" y="361287"/>
            <a:ext cx="8354890" cy="775373"/>
          </a:xfrm>
        </p:spPr>
        <p:txBody>
          <a:bodyPr vert="horz" lIns="91440" tIns="45720" rIns="91440" bIns="45720" rtlCol="0" anchor="b">
            <a:normAutofit/>
          </a:bodyPr>
          <a:lstStyle/>
          <a:p>
            <a:pPr algn="ctr" defTabSz="914400"/>
            <a:r>
              <a:rPr lang="en-US" sz="4300" dirty="0">
                <a:solidFill>
                  <a:srgbClr val="FFFFFF"/>
                </a:solidFill>
                <a:cs typeface="Calibri Light"/>
              </a:rPr>
              <a:t>Research!</a:t>
            </a:r>
            <a:endParaRPr lang="en-US" sz="4300" dirty="0">
              <a:solidFill>
                <a:srgbClr val="FFFFFF"/>
              </a:solidFill>
            </a:endParaRPr>
          </a:p>
        </p:txBody>
      </p:sp>
      <p:sp>
        <p:nvSpPr>
          <p:cNvPr id="3" name="Text Placeholder 2">
            <a:extLst>
              <a:ext uri="{FF2B5EF4-FFF2-40B4-BE49-F238E27FC236}">
                <a16:creationId xmlns:a16="http://schemas.microsoft.com/office/drawing/2014/main" id="{C3C62069-5D13-4172-AAC6-8B8B2EF0ECD6}"/>
              </a:ext>
            </a:extLst>
          </p:cNvPr>
          <p:cNvSpPr>
            <a:spLocks noGrp="1"/>
          </p:cNvSpPr>
          <p:nvPr>
            <p:ph type="body" idx="1"/>
          </p:nvPr>
        </p:nvSpPr>
        <p:spPr>
          <a:xfrm>
            <a:off x="1158208" y="1371435"/>
            <a:ext cx="6858000" cy="350001"/>
          </a:xfrm>
        </p:spPr>
        <p:txBody>
          <a:bodyPr vert="horz" lIns="91440" tIns="45720" rIns="91440" bIns="45720" rtlCol="0">
            <a:normAutofit/>
          </a:bodyPr>
          <a:lstStyle/>
          <a:p>
            <a:pPr algn="ctr" defTabSz="914400">
              <a:spcBef>
                <a:spcPts val="1000"/>
              </a:spcBef>
            </a:pPr>
            <a:endParaRPr lang="en-US" sz="1600">
              <a:solidFill>
                <a:srgbClr val="E7E6E6"/>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268576"/>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Icon&#10;&#10;Description automatically generated">
            <a:extLst>
              <a:ext uri="{FF2B5EF4-FFF2-40B4-BE49-F238E27FC236}">
                <a16:creationId xmlns:a16="http://schemas.microsoft.com/office/drawing/2014/main" id="{1E7E673E-BFD5-4704-89BA-AA01CDC0F177}"/>
              </a:ext>
            </a:extLst>
          </p:cNvPr>
          <p:cNvPicPr>
            <a:picLocks noChangeAspect="1"/>
          </p:cNvPicPr>
          <p:nvPr/>
        </p:nvPicPr>
        <p:blipFill>
          <a:blip r:embed="rId2"/>
          <a:stretch>
            <a:fillRect/>
          </a:stretch>
        </p:blipFill>
        <p:spPr>
          <a:xfrm>
            <a:off x="248675" y="2049625"/>
            <a:ext cx="4091938" cy="3276810"/>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164030"/>
            <a:ext cx="0" cy="30480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A38B4D4-17C3-4F06-AE4F-A3A8703DE466}"/>
              </a:ext>
            </a:extLst>
          </p:cNvPr>
          <p:cNvSpPr>
            <a:spLocks noGrp="1"/>
          </p:cNvSpPr>
          <p:nvPr>
            <p:ph type="sldNum" sz="quarter" idx="12"/>
          </p:nvPr>
        </p:nvSpPr>
        <p:spPr>
          <a:xfrm>
            <a:off x="6452507" y="5435358"/>
            <a:ext cx="2057400" cy="289560"/>
          </a:xfrm>
        </p:spPr>
        <p:txBody>
          <a:bodyPr vert="horz" lIns="91440" tIns="45720" rIns="91440" bIns="45720" rtlCol="0" anchor="ctr">
            <a:normAutofit/>
          </a:bodyPr>
          <a:lstStyle/>
          <a:p>
            <a:pPr>
              <a:spcAft>
                <a:spcPts val="600"/>
              </a:spcAft>
            </a:pPr>
            <a:fld id="{86CB4B4D-7CA3-9044-876B-883B54F8677D}" type="slidenum">
              <a:rPr lang="en-US" sz="1200">
                <a:solidFill>
                  <a:srgbClr val="898989"/>
                </a:solidFill>
              </a:rPr>
              <a:pPr>
                <a:spcAft>
                  <a:spcPts val="600"/>
                </a:spcAft>
              </a:pPr>
              <a:t>8</a:t>
            </a:fld>
            <a:endParaRPr lang="en-US" sz="1200">
              <a:solidFill>
                <a:srgbClr val="898989"/>
              </a:solidFill>
            </a:endParaRPr>
          </a:p>
        </p:txBody>
      </p:sp>
      <p:pic>
        <p:nvPicPr>
          <p:cNvPr id="8" name="Picture 8">
            <a:extLst>
              <a:ext uri="{FF2B5EF4-FFF2-40B4-BE49-F238E27FC236}">
                <a16:creationId xmlns:a16="http://schemas.microsoft.com/office/drawing/2014/main" id="{9F71ABFE-F3CF-4958-A972-60EBB4883233}"/>
              </a:ext>
            </a:extLst>
          </p:cNvPr>
          <p:cNvPicPr>
            <a:picLocks noChangeAspect="1"/>
          </p:cNvPicPr>
          <p:nvPr/>
        </p:nvPicPr>
        <p:blipFill>
          <a:blip r:embed="rId3"/>
          <a:stretch>
            <a:fillRect/>
          </a:stretch>
        </p:blipFill>
        <p:spPr>
          <a:xfrm>
            <a:off x="4705105" y="2309176"/>
            <a:ext cx="4120557" cy="2756789"/>
          </a:xfrm>
          <a:prstGeom prst="rect">
            <a:avLst/>
          </a:prstGeom>
        </p:spPr>
      </p:pic>
    </p:spTree>
    <p:extLst>
      <p:ext uri="{BB962C8B-B14F-4D97-AF65-F5344CB8AC3E}">
        <p14:creationId xmlns:p14="http://schemas.microsoft.com/office/powerpoint/2010/main" val="110554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BF6536AC-EAF8-4E60-861F-E6FCAB0AE70F}"/>
              </a:ext>
            </a:extLst>
          </p:cNvPr>
          <p:cNvSpPr txBox="1"/>
          <p:nvPr/>
        </p:nvSpPr>
        <p:spPr>
          <a:xfrm>
            <a:off x="57149" y="2951283"/>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9" name="TextBox 38">
            <a:extLst>
              <a:ext uri="{FF2B5EF4-FFF2-40B4-BE49-F238E27FC236}">
                <a16:creationId xmlns:a16="http://schemas.microsoft.com/office/drawing/2014/main" id="{69A8AD5F-3D5A-4441-886F-662E1F47F308}"/>
              </a:ext>
            </a:extLst>
          </p:cNvPr>
          <p:cNvSpPr txBox="1"/>
          <p:nvPr/>
        </p:nvSpPr>
        <p:spPr>
          <a:xfrm>
            <a:off x="152400" y="276959"/>
            <a:ext cx="284577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0" name="TextBox 39">
            <a:extLst>
              <a:ext uri="{FF2B5EF4-FFF2-40B4-BE49-F238E27FC236}">
                <a16:creationId xmlns:a16="http://schemas.microsoft.com/office/drawing/2014/main" id="{6037541A-4C35-413C-8F9F-4378C34E3420}"/>
              </a:ext>
            </a:extLst>
          </p:cNvPr>
          <p:cNvSpPr txBox="1"/>
          <p:nvPr/>
        </p:nvSpPr>
        <p:spPr>
          <a:xfrm>
            <a:off x="101111" y="1991456"/>
            <a:ext cx="243546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ea typeface="+mj-lt"/>
              <a:cs typeface="+mj-lt"/>
            </a:endParaRPr>
          </a:p>
        </p:txBody>
      </p:sp>
      <p:sp>
        <p:nvSpPr>
          <p:cNvPr id="42" name="TextBox 41">
            <a:extLst>
              <a:ext uri="{FF2B5EF4-FFF2-40B4-BE49-F238E27FC236}">
                <a16:creationId xmlns:a16="http://schemas.microsoft.com/office/drawing/2014/main" id="{F2CC2440-B0DA-4911-A4ED-6717F03C3860}"/>
              </a:ext>
            </a:extLst>
          </p:cNvPr>
          <p:cNvSpPr txBox="1"/>
          <p:nvPr/>
        </p:nvSpPr>
        <p:spPr>
          <a:xfrm>
            <a:off x="101110" y="4160226"/>
            <a:ext cx="27431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44" name="TextBox 43">
            <a:extLst>
              <a:ext uri="{FF2B5EF4-FFF2-40B4-BE49-F238E27FC236}">
                <a16:creationId xmlns:a16="http://schemas.microsoft.com/office/drawing/2014/main" id="{8B96271A-8852-475B-B81A-718160263330}"/>
              </a:ext>
            </a:extLst>
          </p:cNvPr>
          <p:cNvSpPr txBox="1"/>
          <p:nvPr/>
        </p:nvSpPr>
        <p:spPr>
          <a:xfrm>
            <a:off x="152400" y="4497265"/>
            <a:ext cx="27432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7844028E-82CE-684B-BC05-B8453D72E399}"/>
              </a:ext>
            </a:extLst>
          </p:cNvPr>
          <p:cNvSpPr>
            <a:spLocks noGrp="1"/>
          </p:cNvSpPr>
          <p:nvPr>
            <p:ph type="sldNum" sz="quarter" idx="2"/>
          </p:nvPr>
        </p:nvSpPr>
        <p:spPr/>
        <p:txBody>
          <a:bodyPr/>
          <a:lstStyle/>
          <a:p>
            <a:fld id="{86CB4B4D-7CA3-9044-876B-883B54F8677D}" type="slidenum">
              <a:rPr lang="en-NO" smtClean="0"/>
              <a:t>9</a:t>
            </a:fld>
            <a:endParaRPr lang="en-NO"/>
          </a:p>
        </p:txBody>
      </p:sp>
      <p:pic>
        <p:nvPicPr>
          <p:cNvPr id="11" name="Picture 1" descr="Picture 1">
            <a:extLst>
              <a:ext uri="{FF2B5EF4-FFF2-40B4-BE49-F238E27FC236}">
                <a16:creationId xmlns:a16="http://schemas.microsoft.com/office/drawing/2014/main" id="{6D5CB836-F176-1E42-854B-E9B159306318}"/>
              </a:ext>
            </a:extLst>
          </p:cNvPr>
          <p:cNvPicPr>
            <a:picLocks noChangeAspect="1"/>
          </p:cNvPicPr>
          <p:nvPr/>
        </p:nvPicPr>
        <p:blipFill>
          <a:blip r:embed="rId3"/>
          <a:stretch>
            <a:fillRect/>
          </a:stretch>
        </p:blipFill>
        <p:spPr>
          <a:xfrm>
            <a:off x="8109857" y="99778"/>
            <a:ext cx="933238" cy="721139"/>
          </a:xfrm>
          <a:prstGeom prst="rect">
            <a:avLst/>
          </a:prstGeom>
          <a:ln w="12700">
            <a:miter lim="400000"/>
          </a:ln>
        </p:spPr>
      </p:pic>
      <p:sp>
        <p:nvSpPr>
          <p:cNvPr id="12" name="Title 1">
            <a:extLst>
              <a:ext uri="{FF2B5EF4-FFF2-40B4-BE49-F238E27FC236}">
                <a16:creationId xmlns:a16="http://schemas.microsoft.com/office/drawing/2014/main" id="{C90AB57D-25CB-9245-AA3F-4B738377B124}"/>
              </a:ext>
            </a:extLst>
          </p:cNvPr>
          <p:cNvSpPr txBox="1">
            <a:spLocks/>
          </p:cNvSpPr>
          <p:nvPr/>
        </p:nvSpPr>
        <p:spPr>
          <a:xfrm>
            <a:off x="781050" y="456671"/>
            <a:ext cx="7886700" cy="110463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ea typeface="+mj-lt"/>
                <a:cs typeface="+mj-lt"/>
              </a:rPr>
              <a:t>Contributions – examples</a:t>
            </a:r>
          </a:p>
        </p:txBody>
      </p:sp>
      <p:pic>
        <p:nvPicPr>
          <p:cNvPr id="13314" name="Picture 2" descr="Being a Contribution in the Dance Learning Process — Ballroom Dance Chicago">
            <a:extLst>
              <a:ext uri="{FF2B5EF4-FFF2-40B4-BE49-F238E27FC236}">
                <a16:creationId xmlns:a16="http://schemas.microsoft.com/office/drawing/2014/main" id="{7D59F219-F13D-3649-AFA6-290094FC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232786" y="2501503"/>
            <a:ext cx="3962400" cy="1551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BF2E2314-99F2-A347-89DC-959062B04799}"/>
              </a:ext>
            </a:extLst>
          </p:cNvPr>
          <p:cNvGraphicFramePr/>
          <p:nvPr>
            <p:extLst>
              <p:ext uri="{D42A27DB-BD31-4B8C-83A1-F6EECF244321}">
                <p14:modId xmlns:p14="http://schemas.microsoft.com/office/powerpoint/2010/main" val="3361263078"/>
              </p:ext>
            </p:extLst>
          </p:nvPr>
        </p:nvGraphicFramePr>
        <p:xfrm>
          <a:off x="1624689" y="1121542"/>
          <a:ext cx="7127422" cy="4359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3502D58-15B0-7C42-B874-98E3346EE1EB}"/>
              </a:ext>
            </a:extLst>
          </p:cNvPr>
          <p:cNvSpPr txBox="1"/>
          <p:nvPr/>
        </p:nvSpPr>
        <p:spPr>
          <a:xfrm>
            <a:off x="1709223" y="1318907"/>
            <a:ext cx="544380" cy="369332"/>
          </a:xfrm>
          <a:prstGeom prst="rect">
            <a:avLst/>
          </a:prstGeom>
          <a:noFill/>
        </p:spPr>
        <p:txBody>
          <a:bodyPr wrap="none" rtlCol="0">
            <a:spAutoFit/>
          </a:bodyPr>
          <a:lstStyle/>
          <a:p>
            <a:r>
              <a:rPr lang="en-US" dirty="0"/>
              <a:t>Std.</a:t>
            </a:r>
          </a:p>
        </p:txBody>
      </p:sp>
      <p:sp>
        <p:nvSpPr>
          <p:cNvPr id="6" name="TextBox 5">
            <a:extLst>
              <a:ext uri="{FF2B5EF4-FFF2-40B4-BE49-F238E27FC236}">
                <a16:creationId xmlns:a16="http://schemas.microsoft.com/office/drawing/2014/main" id="{0ECACD14-6353-E54E-9C8D-D11B2D7425AC}"/>
              </a:ext>
            </a:extLst>
          </p:cNvPr>
          <p:cNvSpPr txBox="1"/>
          <p:nvPr/>
        </p:nvSpPr>
        <p:spPr>
          <a:xfrm>
            <a:off x="2039734" y="1901693"/>
            <a:ext cx="542906" cy="369332"/>
          </a:xfrm>
          <a:prstGeom prst="rect">
            <a:avLst/>
          </a:prstGeom>
          <a:noFill/>
        </p:spPr>
        <p:txBody>
          <a:bodyPr wrap="none" rtlCol="0">
            <a:spAutoFit/>
          </a:bodyPr>
          <a:lstStyle/>
          <a:p>
            <a:r>
              <a:rPr lang="en-US" dirty="0"/>
              <a:t>Vul.</a:t>
            </a:r>
          </a:p>
        </p:txBody>
      </p:sp>
      <p:sp>
        <p:nvSpPr>
          <p:cNvPr id="7" name="TextBox 6">
            <a:extLst>
              <a:ext uri="{FF2B5EF4-FFF2-40B4-BE49-F238E27FC236}">
                <a16:creationId xmlns:a16="http://schemas.microsoft.com/office/drawing/2014/main" id="{7595E56E-105C-334D-ADAD-49377C129AE1}"/>
              </a:ext>
            </a:extLst>
          </p:cNvPr>
          <p:cNvSpPr txBox="1"/>
          <p:nvPr/>
        </p:nvSpPr>
        <p:spPr>
          <a:xfrm>
            <a:off x="2206352" y="2531977"/>
            <a:ext cx="515719" cy="369332"/>
          </a:xfrm>
          <a:prstGeom prst="rect">
            <a:avLst/>
          </a:prstGeom>
          <a:noFill/>
        </p:spPr>
        <p:txBody>
          <a:bodyPr wrap="none" rtlCol="0">
            <a:spAutoFit/>
          </a:bodyPr>
          <a:lstStyle/>
          <a:p>
            <a:r>
              <a:rPr lang="en-US" dirty="0" err="1"/>
              <a:t>Srv</a:t>
            </a:r>
            <a:r>
              <a:rPr lang="en-US" dirty="0"/>
              <a:t>.</a:t>
            </a:r>
          </a:p>
        </p:txBody>
      </p:sp>
      <p:sp>
        <p:nvSpPr>
          <p:cNvPr id="8" name="TextBox 7">
            <a:extLst>
              <a:ext uri="{FF2B5EF4-FFF2-40B4-BE49-F238E27FC236}">
                <a16:creationId xmlns:a16="http://schemas.microsoft.com/office/drawing/2014/main" id="{9624903F-F167-8548-BC53-E5AFE47F96FB}"/>
              </a:ext>
            </a:extLst>
          </p:cNvPr>
          <p:cNvSpPr txBox="1"/>
          <p:nvPr/>
        </p:nvSpPr>
        <p:spPr>
          <a:xfrm>
            <a:off x="2282070" y="3120559"/>
            <a:ext cx="576183" cy="369332"/>
          </a:xfrm>
          <a:prstGeom prst="rect">
            <a:avLst/>
          </a:prstGeom>
          <a:noFill/>
        </p:spPr>
        <p:txBody>
          <a:bodyPr wrap="none" rtlCol="0">
            <a:spAutoFit/>
          </a:bodyPr>
          <a:lstStyle/>
          <a:p>
            <a:r>
              <a:rPr lang="en-US" dirty="0"/>
              <a:t>Det.</a:t>
            </a:r>
          </a:p>
        </p:txBody>
      </p:sp>
      <p:sp>
        <p:nvSpPr>
          <p:cNvPr id="9" name="TextBox 8">
            <a:extLst>
              <a:ext uri="{FF2B5EF4-FFF2-40B4-BE49-F238E27FC236}">
                <a16:creationId xmlns:a16="http://schemas.microsoft.com/office/drawing/2014/main" id="{E14DFBE0-1E0E-2443-8858-E404D58FFB35}"/>
              </a:ext>
            </a:extLst>
          </p:cNvPr>
          <p:cNvSpPr txBox="1"/>
          <p:nvPr/>
        </p:nvSpPr>
        <p:spPr>
          <a:xfrm>
            <a:off x="2162673" y="3687313"/>
            <a:ext cx="637675" cy="369332"/>
          </a:xfrm>
          <a:prstGeom prst="rect">
            <a:avLst/>
          </a:prstGeom>
          <a:noFill/>
        </p:spPr>
        <p:txBody>
          <a:bodyPr wrap="none" rtlCol="0">
            <a:spAutoFit/>
          </a:bodyPr>
          <a:lstStyle/>
          <a:p>
            <a:r>
              <a:rPr lang="en-US" dirty="0"/>
              <a:t>Prev.</a:t>
            </a:r>
          </a:p>
        </p:txBody>
      </p:sp>
      <p:sp>
        <p:nvSpPr>
          <p:cNvPr id="10" name="TextBox 9">
            <a:extLst>
              <a:ext uri="{FF2B5EF4-FFF2-40B4-BE49-F238E27FC236}">
                <a16:creationId xmlns:a16="http://schemas.microsoft.com/office/drawing/2014/main" id="{5C9F4798-FC7C-C546-BD36-211047CEE627}"/>
              </a:ext>
            </a:extLst>
          </p:cNvPr>
          <p:cNvSpPr txBox="1"/>
          <p:nvPr/>
        </p:nvSpPr>
        <p:spPr>
          <a:xfrm>
            <a:off x="1614906" y="4945190"/>
            <a:ext cx="690382" cy="369332"/>
          </a:xfrm>
          <a:prstGeom prst="rect">
            <a:avLst/>
          </a:prstGeom>
          <a:noFill/>
        </p:spPr>
        <p:txBody>
          <a:bodyPr wrap="none" rtlCol="0">
            <a:spAutoFit/>
          </a:bodyPr>
          <a:lstStyle/>
          <a:p>
            <a:r>
              <a:rPr lang="en-US" dirty="0"/>
              <a:t>Resp.</a:t>
            </a:r>
          </a:p>
        </p:txBody>
      </p:sp>
      <p:sp>
        <p:nvSpPr>
          <p:cNvPr id="13" name="TextBox 12">
            <a:extLst>
              <a:ext uri="{FF2B5EF4-FFF2-40B4-BE49-F238E27FC236}">
                <a16:creationId xmlns:a16="http://schemas.microsoft.com/office/drawing/2014/main" id="{BA22A939-2898-AF4B-8E9D-BAF512D57250}"/>
              </a:ext>
            </a:extLst>
          </p:cNvPr>
          <p:cNvSpPr txBox="1"/>
          <p:nvPr/>
        </p:nvSpPr>
        <p:spPr>
          <a:xfrm>
            <a:off x="1965476" y="4291285"/>
            <a:ext cx="526298" cy="369332"/>
          </a:xfrm>
          <a:prstGeom prst="rect">
            <a:avLst/>
          </a:prstGeom>
          <a:noFill/>
        </p:spPr>
        <p:txBody>
          <a:bodyPr wrap="none" rtlCol="0">
            <a:spAutoFit/>
          </a:bodyPr>
          <a:lstStyle/>
          <a:p>
            <a:r>
              <a:rPr lang="en-US" dirty="0" err="1"/>
              <a:t>Trg</a:t>
            </a:r>
            <a:r>
              <a:rPr lang="en-US" dirty="0"/>
              <a:t>.</a:t>
            </a:r>
          </a:p>
        </p:txBody>
      </p:sp>
    </p:spTree>
    <p:extLst>
      <p:ext uri="{BB962C8B-B14F-4D97-AF65-F5344CB8AC3E}">
        <p14:creationId xmlns:p14="http://schemas.microsoft.com/office/powerpoint/2010/main" val="12953499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336C1E10-8FD7-074C-8ED3-03084FAF5EA9}"/>
                                            </p:graphicEl>
                                          </p:spTgt>
                                        </p:tgtEl>
                                        <p:attrNameLst>
                                          <p:attrName>style.visibility</p:attrName>
                                        </p:attrNameLst>
                                      </p:cBhvr>
                                      <p:to>
                                        <p:strVal val="visible"/>
                                      </p:to>
                                    </p:set>
                                    <p:anim calcmode="lin" valueType="num">
                                      <p:cBhvr additive="base">
                                        <p:cTn id="7" dur="500" fill="hold"/>
                                        <p:tgtEl>
                                          <p:spTgt spid="4">
                                            <p:graphicEl>
                                              <a:dgm id="{336C1E10-8FD7-074C-8ED3-03084FAF5EA9}"/>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336C1E10-8FD7-074C-8ED3-03084FAF5EA9}"/>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E8EC6F94-27B2-9643-BDF1-71D448197492}"/>
                                            </p:graphicEl>
                                          </p:spTgt>
                                        </p:tgtEl>
                                        <p:attrNameLst>
                                          <p:attrName>style.visibility</p:attrName>
                                        </p:attrNameLst>
                                      </p:cBhvr>
                                      <p:to>
                                        <p:strVal val="visible"/>
                                      </p:to>
                                    </p:set>
                                    <p:anim calcmode="lin" valueType="num">
                                      <p:cBhvr additive="base">
                                        <p:cTn id="11" dur="500" fill="hold"/>
                                        <p:tgtEl>
                                          <p:spTgt spid="4">
                                            <p:graphicEl>
                                              <a:dgm id="{E8EC6F94-27B2-9643-BDF1-71D448197492}"/>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E8EC6F94-27B2-9643-BDF1-71D448197492}"/>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F5754AE8-FEEF-704C-A348-50A3009D5204}"/>
                                            </p:graphicEl>
                                          </p:spTgt>
                                        </p:tgtEl>
                                        <p:attrNameLst>
                                          <p:attrName>style.visibility</p:attrName>
                                        </p:attrNameLst>
                                      </p:cBhvr>
                                      <p:to>
                                        <p:strVal val="visible"/>
                                      </p:to>
                                    </p:set>
                                    <p:anim calcmode="lin" valueType="num">
                                      <p:cBhvr additive="base">
                                        <p:cTn id="15" dur="500" fill="hold"/>
                                        <p:tgtEl>
                                          <p:spTgt spid="4">
                                            <p:graphicEl>
                                              <a:dgm id="{F5754AE8-FEEF-704C-A348-50A3009D5204}"/>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F5754AE8-FEEF-704C-A348-50A3009D5204}"/>
                                            </p:graphicEl>
                                          </p:spTgt>
                                        </p:tgtEl>
                                        <p:attrNameLst>
                                          <p:attrName>ppt_y</p:attrName>
                                        </p:attrNameLst>
                                      </p:cBhvr>
                                      <p:tavLst>
                                        <p:tav tm="0">
                                          <p:val>
                                            <p:strVal val="1+#ppt_h/2"/>
                                          </p:val>
                                        </p:tav>
                                        <p:tav tm="100000">
                                          <p:val>
                                            <p:strVal val="#ppt_y"/>
                                          </p:val>
                                        </p:tav>
                                      </p:tavLst>
                                    </p:anim>
                                  </p:childTnLst>
                                </p:cTn>
                              </p:par>
                              <p:par>
                                <p:cTn id="17" presetID="5"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graphicEl>
                                              <a:dgm id="{704C1518-229C-FE4A-A624-3E88B689C75B}"/>
                                            </p:graphicEl>
                                          </p:spTgt>
                                        </p:tgtEl>
                                        <p:attrNameLst>
                                          <p:attrName>style.visibility</p:attrName>
                                        </p:attrNameLst>
                                      </p:cBhvr>
                                      <p:to>
                                        <p:strVal val="visible"/>
                                      </p:to>
                                    </p:set>
                                    <p:anim calcmode="lin" valueType="num">
                                      <p:cBhvr additive="base">
                                        <p:cTn id="24" dur="500" fill="hold"/>
                                        <p:tgtEl>
                                          <p:spTgt spid="4">
                                            <p:graphicEl>
                                              <a:dgm id="{704C1518-229C-FE4A-A624-3E88B689C75B}"/>
                                            </p:graphic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graphicEl>
                                              <a:dgm id="{704C1518-229C-FE4A-A624-3E88B689C75B}"/>
                                            </p:graphic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
                                            <p:graphicEl>
                                              <a:dgm id="{7E113679-4B0D-9641-AA1C-7C9A02B6ECE6}"/>
                                            </p:graphicEl>
                                          </p:spTgt>
                                        </p:tgtEl>
                                        <p:attrNameLst>
                                          <p:attrName>style.visibility</p:attrName>
                                        </p:attrNameLst>
                                      </p:cBhvr>
                                      <p:to>
                                        <p:strVal val="visible"/>
                                      </p:to>
                                    </p:set>
                                    <p:anim calcmode="lin" valueType="num">
                                      <p:cBhvr additive="base">
                                        <p:cTn id="28" dur="500" fill="hold"/>
                                        <p:tgtEl>
                                          <p:spTgt spid="4">
                                            <p:graphicEl>
                                              <a:dgm id="{7E113679-4B0D-9641-AA1C-7C9A02B6ECE6}"/>
                                            </p:graphic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graphicEl>
                                              <a:dgm id="{7E113679-4B0D-9641-AA1C-7C9A02B6ECE6}"/>
                                            </p:graphicEl>
                                          </p:spTgt>
                                        </p:tgtEl>
                                        <p:attrNameLst>
                                          <p:attrName>ppt_y</p:attrName>
                                        </p:attrNameLst>
                                      </p:cBhvr>
                                      <p:tavLst>
                                        <p:tav tm="0">
                                          <p:val>
                                            <p:strVal val="1+#ppt_h/2"/>
                                          </p:val>
                                        </p:tav>
                                        <p:tav tm="100000">
                                          <p:val>
                                            <p:strVal val="#ppt_y"/>
                                          </p:val>
                                        </p:tav>
                                      </p:tavLst>
                                    </p:anim>
                                  </p:childTnLst>
                                </p:cTn>
                              </p:par>
                              <p:par>
                                <p:cTn id="30" presetID="5" presetClass="entr" presetSubtype="1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744C3CE6-6E57-EF44-8C4D-9EEDD4D26C28}"/>
                                            </p:graphicEl>
                                          </p:spTgt>
                                        </p:tgtEl>
                                        <p:attrNameLst>
                                          <p:attrName>style.visibility</p:attrName>
                                        </p:attrNameLst>
                                      </p:cBhvr>
                                      <p:to>
                                        <p:strVal val="visible"/>
                                      </p:to>
                                    </p:set>
                                    <p:anim calcmode="lin" valueType="num">
                                      <p:cBhvr additive="base">
                                        <p:cTn id="37" dur="500" fill="hold"/>
                                        <p:tgtEl>
                                          <p:spTgt spid="4">
                                            <p:graphicEl>
                                              <a:dgm id="{744C3CE6-6E57-EF44-8C4D-9EEDD4D26C2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744C3CE6-6E57-EF44-8C4D-9EEDD4D26C2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
                                            <p:graphicEl>
                                              <a:dgm id="{FB110C54-7CD5-A34B-A0B4-C1E48B06F491}"/>
                                            </p:graphicEl>
                                          </p:spTgt>
                                        </p:tgtEl>
                                        <p:attrNameLst>
                                          <p:attrName>style.visibility</p:attrName>
                                        </p:attrNameLst>
                                      </p:cBhvr>
                                      <p:to>
                                        <p:strVal val="visible"/>
                                      </p:to>
                                    </p:set>
                                    <p:anim calcmode="lin" valueType="num">
                                      <p:cBhvr additive="base">
                                        <p:cTn id="41" dur="500" fill="hold"/>
                                        <p:tgtEl>
                                          <p:spTgt spid="4">
                                            <p:graphicEl>
                                              <a:dgm id="{FB110C54-7CD5-A34B-A0B4-C1E48B06F491}"/>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graphicEl>
                                              <a:dgm id="{FB110C54-7CD5-A34B-A0B4-C1E48B06F491}"/>
                                            </p:graphicEl>
                                          </p:spTgt>
                                        </p:tgtEl>
                                        <p:attrNameLst>
                                          <p:attrName>ppt_y</p:attrName>
                                        </p:attrNameLst>
                                      </p:cBhvr>
                                      <p:tavLst>
                                        <p:tav tm="0">
                                          <p:val>
                                            <p:strVal val="1+#ppt_h/2"/>
                                          </p:val>
                                        </p:tav>
                                        <p:tav tm="100000">
                                          <p:val>
                                            <p:strVal val="#ppt_y"/>
                                          </p:val>
                                        </p:tav>
                                      </p:tavLst>
                                    </p:anim>
                                  </p:childTnLst>
                                </p:cTn>
                              </p:par>
                              <p:par>
                                <p:cTn id="43" presetID="5" presetClass="entr" presetSubtype="1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checkerboard(across)">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4">
                                            <p:graphicEl>
                                              <a:dgm id="{FDCB184B-5C9F-6A46-8AD3-4CBB722ABF0F}"/>
                                            </p:graphicEl>
                                          </p:spTgt>
                                        </p:tgtEl>
                                        <p:attrNameLst>
                                          <p:attrName>style.visibility</p:attrName>
                                        </p:attrNameLst>
                                      </p:cBhvr>
                                      <p:to>
                                        <p:strVal val="visible"/>
                                      </p:to>
                                    </p:set>
                                    <p:anim calcmode="lin" valueType="num">
                                      <p:cBhvr additive="base">
                                        <p:cTn id="50" dur="500" fill="hold"/>
                                        <p:tgtEl>
                                          <p:spTgt spid="4">
                                            <p:graphicEl>
                                              <a:dgm id="{FDCB184B-5C9F-6A46-8AD3-4CBB722ABF0F}"/>
                                            </p:graphicEl>
                                          </p:spTgt>
                                        </p:tgtEl>
                                        <p:attrNameLst>
                                          <p:attrName>ppt_x</p:attrName>
                                        </p:attrNameLst>
                                      </p:cBhvr>
                                      <p:tavLst>
                                        <p:tav tm="0">
                                          <p:val>
                                            <p:strVal val="#ppt_x"/>
                                          </p:val>
                                        </p:tav>
                                        <p:tav tm="100000">
                                          <p:val>
                                            <p:strVal val="#ppt_x"/>
                                          </p:val>
                                        </p:tav>
                                      </p:tavLst>
                                    </p:anim>
                                    <p:anim calcmode="lin" valueType="num">
                                      <p:cBhvr additive="base">
                                        <p:cTn id="51" dur="500" fill="hold"/>
                                        <p:tgtEl>
                                          <p:spTgt spid="4">
                                            <p:graphicEl>
                                              <a:dgm id="{FDCB184B-5C9F-6A46-8AD3-4CBB722ABF0F}"/>
                                            </p:graphic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4">
                                            <p:graphicEl>
                                              <a:dgm id="{D315DE4B-5866-F647-ADF2-B8649C3AEEB9}"/>
                                            </p:graphicEl>
                                          </p:spTgt>
                                        </p:tgtEl>
                                        <p:attrNameLst>
                                          <p:attrName>style.visibility</p:attrName>
                                        </p:attrNameLst>
                                      </p:cBhvr>
                                      <p:to>
                                        <p:strVal val="visible"/>
                                      </p:to>
                                    </p:set>
                                    <p:anim calcmode="lin" valueType="num">
                                      <p:cBhvr additive="base">
                                        <p:cTn id="54" dur="500" fill="hold"/>
                                        <p:tgtEl>
                                          <p:spTgt spid="4">
                                            <p:graphicEl>
                                              <a:dgm id="{D315DE4B-5866-F647-ADF2-B8649C3AEEB9}"/>
                                            </p:graphic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graphicEl>
                                              <a:dgm id="{D315DE4B-5866-F647-ADF2-B8649C3AEEB9}"/>
                                            </p:graphicEl>
                                          </p:spTgt>
                                        </p:tgtEl>
                                        <p:attrNameLst>
                                          <p:attrName>ppt_y</p:attrName>
                                        </p:attrNameLst>
                                      </p:cBhvr>
                                      <p:tavLst>
                                        <p:tav tm="0">
                                          <p:val>
                                            <p:strVal val="1+#ppt_h/2"/>
                                          </p:val>
                                        </p:tav>
                                        <p:tav tm="100000">
                                          <p:val>
                                            <p:strVal val="#ppt_y"/>
                                          </p:val>
                                        </p:tav>
                                      </p:tavLst>
                                    </p:anim>
                                  </p:childTnLst>
                                </p:cTn>
                              </p:par>
                              <p:par>
                                <p:cTn id="56" presetID="5" presetClass="entr" presetSubtype="1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checkerboard(across)">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graphicEl>
                                              <a:dgm id="{768968AC-FCD9-F645-A954-C440776924C2}"/>
                                            </p:graphicEl>
                                          </p:spTgt>
                                        </p:tgtEl>
                                        <p:attrNameLst>
                                          <p:attrName>style.visibility</p:attrName>
                                        </p:attrNameLst>
                                      </p:cBhvr>
                                      <p:to>
                                        <p:strVal val="visible"/>
                                      </p:to>
                                    </p:set>
                                    <p:anim calcmode="lin" valueType="num">
                                      <p:cBhvr additive="base">
                                        <p:cTn id="63" dur="500" fill="hold"/>
                                        <p:tgtEl>
                                          <p:spTgt spid="4">
                                            <p:graphicEl>
                                              <a:dgm id="{768968AC-FCD9-F645-A954-C440776924C2}"/>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graphicEl>
                                              <a:dgm id="{768968AC-FCD9-F645-A954-C440776924C2}"/>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
                                            <p:graphicEl>
                                              <a:dgm id="{BFD8D038-4832-984C-B8AE-72D1AFB2788B}"/>
                                            </p:graphicEl>
                                          </p:spTgt>
                                        </p:tgtEl>
                                        <p:attrNameLst>
                                          <p:attrName>style.visibility</p:attrName>
                                        </p:attrNameLst>
                                      </p:cBhvr>
                                      <p:to>
                                        <p:strVal val="visible"/>
                                      </p:to>
                                    </p:set>
                                    <p:anim calcmode="lin" valueType="num">
                                      <p:cBhvr additive="base">
                                        <p:cTn id="67" dur="500" fill="hold"/>
                                        <p:tgtEl>
                                          <p:spTgt spid="4">
                                            <p:graphicEl>
                                              <a:dgm id="{BFD8D038-4832-984C-B8AE-72D1AFB2788B}"/>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BFD8D038-4832-984C-B8AE-72D1AFB2788B}"/>
                                            </p:graphicEl>
                                          </p:spTgt>
                                        </p:tgtEl>
                                        <p:attrNameLst>
                                          <p:attrName>ppt_y</p:attrName>
                                        </p:attrNameLst>
                                      </p:cBhvr>
                                      <p:tavLst>
                                        <p:tav tm="0">
                                          <p:val>
                                            <p:strVal val="1+#ppt_h/2"/>
                                          </p:val>
                                        </p:tav>
                                        <p:tav tm="100000">
                                          <p:val>
                                            <p:strVal val="#ppt_y"/>
                                          </p:val>
                                        </p:tav>
                                      </p:tavLst>
                                    </p:anim>
                                  </p:childTnLst>
                                </p:cTn>
                              </p:par>
                              <p:par>
                                <p:cTn id="69" presetID="5" presetClass="entr" presetSubtype="1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checkerboard(across)">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4">
                                            <p:graphicEl>
                                              <a:dgm id="{5429F3BB-0815-824A-B189-00AE45C4A6D4}"/>
                                            </p:graphicEl>
                                          </p:spTgt>
                                        </p:tgtEl>
                                        <p:attrNameLst>
                                          <p:attrName>style.visibility</p:attrName>
                                        </p:attrNameLst>
                                      </p:cBhvr>
                                      <p:to>
                                        <p:strVal val="visible"/>
                                      </p:to>
                                    </p:set>
                                    <p:anim calcmode="lin" valueType="num">
                                      <p:cBhvr additive="base">
                                        <p:cTn id="76" dur="500" fill="hold"/>
                                        <p:tgtEl>
                                          <p:spTgt spid="4">
                                            <p:graphicEl>
                                              <a:dgm id="{5429F3BB-0815-824A-B189-00AE45C4A6D4}"/>
                                            </p:graphicEl>
                                          </p:spTgt>
                                        </p:tgtEl>
                                        <p:attrNameLst>
                                          <p:attrName>ppt_x</p:attrName>
                                        </p:attrNameLst>
                                      </p:cBhvr>
                                      <p:tavLst>
                                        <p:tav tm="0">
                                          <p:val>
                                            <p:strVal val="#ppt_x"/>
                                          </p:val>
                                        </p:tav>
                                        <p:tav tm="100000">
                                          <p:val>
                                            <p:strVal val="#ppt_x"/>
                                          </p:val>
                                        </p:tav>
                                      </p:tavLst>
                                    </p:anim>
                                    <p:anim calcmode="lin" valueType="num">
                                      <p:cBhvr additive="base">
                                        <p:cTn id="77" dur="500" fill="hold"/>
                                        <p:tgtEl>
                                          <p:spTgt spid="4">
                                            <p:graphicEl>
                                              <a:dgm id="{5429F3BB-0815-824A-B189-00AE45C4A6D4}"/>
                                            </p:graphicEl>
                                          </p:spTgt>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4">
                                            <p:graphicEl>
                                              <a:dgm id="{DA18BDA3-89A0-A64E-8028-9BE8156C0DF4}"/>
                                            </p:graphicEl>
                                          </p:spTgt>
                                        </p:tgtEl>
                                        <p:attrNameLst>
                                          <p:attrName>style.visibility</p:attrName>
                                        </p:attrNameLst>
                                      </p:cBhvr>
                                      <p:to>
                                        <p:strVal val="visible"/>
                                      </p:to>
                                    </p:set>
                                    <p:anim calcmode="lin" valueType="num">
                                      <p:cBhvr additive="base">
                                        <p:cTn id="80" dur="500" fill="hold"/>
                                        <p:tgtEl>
                                          <p:spTgt spid="4">
                                            <p:graphicEl>
                                              <a:dgm id="{DA18BDA3-89A0-A64E-8028-9BE8156C0DF4}"/>
                                            </p:graphicEl>
                                          </p:spTgt>
                                        </p:tgtEl>
                                        <p:attrNameLst>
                                          <p:attrName>ppt_x</p:attrName>
                                        </p:attrNameLst>
                                      </p:cBhvr>
                                      <p:tavLst>
                                        <p:tav tm="0">
                                          <p:val>
                                            <p:strVal val="#ppt_x"/>
                                          </p:val>
                                        </p:tav>
                                        <p:tav tm="100000">
                                          <p:val>
                                            <p:strVal val="#ppt_x"/>
                                          </p:val>
                                        </p:tav>
                                      </p:tavLst>
                                    </p:anim>
                                    <p:anim calcmode="lin" valueType="num">
                                      <p:cBhvr additive="base">
                                        <p:cTn id="81" dur="500" fill="hold"/>
                                        <p:tgtEl>
                                          <p:spTgt spid="4">
                                            <p:graphicEl>
                                              <a:dgm id="{DA18BDA3-89A0-A64E-8028-9BE8156C0DF4}"/>
                                            </p:graphicEl>
                                          </p:spTgt>
                                        </p:tgtEl>
                                        <p:attrNameLst>
                                          <p:attrName>ppt_y</p:attrName>
                                        </p:attrNameLst>
                                      </p:cBhvr>
                                      <p:tavLst>
                                        <p:tav tm="0">
                                          <p:val>
                                            <p:strVal val="1+#ppt_h/2"/>
                                          </p:val>
                                        </p:tav>
                                        <p:tav tm="100000">
                                          <p:val>
                                            <p:strVal val="#ppt_y"/>
                                          </p:val>
                                        </p:tav>
                                      </p:tavLst>
                                    </p:anim>
                                  </p:childTnLst>
                                </p:cTn>
                              </p:par>
                              <p:par>
                                <p:cTn id="82" presetID="5" presetClass="entr" presetSubtype="10"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checkerboard(across)">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
                                            <p:graphicEl>
                                              <a:dgm id="{3A24EB14-A6A4-D140-962A-A40A000D1B14}"/>
                                            </p:graphicEl>
                                          </p:spTgt>
                                        </p:tgtEl>
                                        <p:attrNameLst>
                                          <p:attrName>style.visibility</p:attrName>
                                        </p:attrNameLst>
                                      </p:cBhvr>
                                      <p:to>
                                        <p:strVal val="visible"/>
                                      </p:to>
                                    </p:set>
                                    <p:anim calcmode="lin" valueType="num">
                                      <p:cBhvr additive="base">
                                        <p:cTn id="89" dur="500" fill="hold"/>
                                        <p:tgtEl>
                                          <p:spTgt spid="4">
                                            <p:graphicEl>
                                              <a:dgm id="{3A24EB14-A6A4-D140-962A-A40A000D1B14}"/>
                                            </p:graphicEl>
                                          </p:spTgt>
                                        </p:tgtEl>
                                        <p:attrNameLst>
                                          <p:attrName>ppt_x</p:attrName>
                                        </p:attrNameLst>
                                      </p:cBhvr>
                                      <p:tavLst>
                                        <p:tav tm="0">
                                          <p:val>
                                            <p:strVal val="#ppt_x"/>
                                          </p:val>
                                        </p:tav>
                                        <p:tav tm="100000">
                                          <p:val>
                                            <p:strVal val="#ppt_x"/>
                                          </p:val>
                                        </p:tav>
                                      </p:tavLst>
                                    </p:anim>
                                    <p:anim calcmode="lin" valueType="num">
                                      <p:cBhvr additive="base">
                                        <p:cTn id="90" dur="500" fill="hold"/>
                                        <p:tgtEl>
                                          <p:spTgt spid="4">
                                            <p:graphicEl>
                                              <a:dgm id="{3A24EB14-A6A4-D140-962A-A40A000D1B14}"/>
                                            </p:graphicEl>
                                          </p:spTgt>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
                                            <p:graphicEl>
                                              <a:dgm id="{6B6CD498-DAF5-5341-BB87-C289C00AEFEA}"/>
                                            </p:graphicEl>
                                          </p:spTgt>
                                        </p:tgtEl>
                                        <p:attrNameLst>
                                          <p:attrName>style.visibility</p:attrName>
                                        </p:attrNameLst>
                                      </p:cBhvr>
                                      <p:to>
                                        <p:strVal val="visible"/>
                                      </p:to>
                                    </p:set>
                                    <p:anim calcmode="lin" valueType="num">
                                      <p:cBhvr additive="base">
                                        <p:cTn id="93" dur="500" fill="hold"/>
                                        <p:tgtEl>
                                          <p:spTgt spid="4">
                                            <p:graphicEl>
                                              <a:dgm id="{6B6CD498-DAF5-5341-BB87-C289C00AEFEA}"/>
                                            </p:graphicEl>
                                          </p:spTgt>
                                        </p:tgtEl>
                                        <p:attrNameLst>
                                          <p:attrName>ppt_x</p:attrName>
                                        </p:attrNameLst>
                                      </p:cBhvr>
                                      <p:tavLst>
                                        <p:tav tm="0">
                                          <p:val>
                                            <p:strVal val="#ppt_x"/>
                                          </p:val>
                                        </p:tav>
                                        <p:tav tm="100000">
                                          <p:val>
                                            <p:strVal val="#ppt_x"/>
                                          </p:val>
                                        </p:tav>
                                      </p:tavLst>
                                    </p:anim>
                                    <p:anim calcmode="lin" valueType="num">
                                      <p:cBhvr additive="base">
                                        <p:cTn id="94" dur="500" fill="hold"/>
                                        <p:tgtEl>
                                          <p:spTgt spid="4">
                                            <p:graphicEl>
                                              <a:dgm id="{6B6CD498-DAF5-5341-BB87-C289C00AEFEA}"/>
                                            </p:graphicEl>
                                          </p:spTgt>
                                        </p:tgtEl>
                                        <p:attrNameLst>
                                          <p:attrName>ppt_y</p:attrName>
                                        </p:attrNameLst>
                                      </p:cBhvr>
                                      <p:tavLst>
                                        <p:tav tm="0">
                                          <p:val>
                                            <p:strVal val="1+#ppt_h/2"/>
                                          </p:val>
                                        </p:tav>
                                        <p:tav tm="100000">
                                          <p:val>
                                            <p:strVal val="#ppt_y"/>
                                          </p:val>
                                        </p:tav>
                                      </p:tavLst>
                                    </p:anim>
                                  </p:childTnLst>
                                </p:cTn>
                              </p:par>
                              <p:par>
                                <p:cTn id="95" presetID="5" presetClass="entr" presetSubtype="10" fill="hold" grpId="0" nodeType="with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checkerboard(across)">
                                      <p:cBhvr>
                                        <p:cTn id="97" dur="500"/>
                                        <p:tgtEl>
                                          <p:spTgt spid="10"/>
                                        </p:tgtEl>
                                      </p:cBhvr>
                                    </p:animEffect>
                                  </p:childTnLst>
                                </p:cTn>
                              </p:par>
                            </p:childTnLst>
                          </p:cTn>
                        </p:par>
                      </p:childTnLst>
                    </p:cTn>
                  </p:par>
                  <p:par>
                    <p:cTn id="98" fill="hold">
                      <p:stCondLst>
                        <p:cond delay="indefinite"/>
                      </p:stCondLst>
                      <p:childTnLst>
                        <p:par>
                          <p:cTn id="99" fill="hold">
                            <p:stCondLst>
                              <p:cond delay="0"/>
                            </p:stCondLst>
                            <p:childTnLst>
                              <p:par>
                                <p:cTn id="100" presetID="32" presetClass="emph" presetSubtype="0" fill="hold" grpId="1" nodeType="clickEffect">
                                  <p:stCondLst>
                                    <p:cond delay="0"/>
                                  </p:stCondLst>
                                  <p:childTnLst>
                                    <p:animRot by="120000">
                                      <p:cBhvr>
                                        <p:cTn id="101" dur="100" fill="hold">
                                          <p:stCondLst>
                                            <p:cond delay="0"/>
                                          </p:stCondLst>
                                        </p:cTn>
                                        <p:tgtEl>
                                          <p:spTgt spid="4">
                                            <p:graphicEl>
                                              <a:dgm id="{336C1E10-8FD7-074C-8ED3-03084FAF5EA9}"/>
                                            </p:graphicEl>
                                          </p:spTgt>
                                        </p:tgtEl>
                                        <p:attrNameLst>
                                          <p:attrName>r</p:attrName>
                                        </p:attrNameLst>
                                      </p:cBhvr>
                                    </p:animRot>
                                    <p:animRot by="-240000">
                                      <p:cBhvr>
                                        <p:cTn id="102" dur="200" fill="hold">
                                          <p:stCondLst>
                                            <p:cond delay="200"/>
                                          </p:stCondLst>
                                        </p:cTn>
                                        <p:tgtEl>
                                          <p:spTgt spid="4">
                                            <p:graphicEl>
                                              <a:dgm id="{336C1E10-8FD7-074C-8ED3-03084FAF5EA9}"/>
                                            </p:graphicEl>
                                          </p:spTgt>
                                        </p:tgtEl>
                                        <p:attrNameLst>
                                          <p:attrName>r</p:attrName>
                                        </p:attrNameLst>
                                      </p:cBhvr>
                                    </p:animRot>
                                    <p:animRot by="240000">
                                      <p:cBhvr>
                                        <p:cTn id="103" dur="200" fill="hold">
                                          <p:stCondLst>
                                            <p:cond delay="400"/>
                                          </p:stCondLst>
                                        </p:cTn>
                                        <p:tgtEl>
                                          <p:spTgt spid="4">
                                            <p:graphicEl>
                                              <a:dgm id="{336C1E10-8FD7-074C-8ED3-03084FAF5EA9}"/>
                                            </p:graphicEl>
                                          </p:spTgt>
                                        </p:tgtEl>
                                        <p:attrNameLst>
                                          <p:attrName>r</p:attrName>
                                        </p:attrNameLst>
                                      </p:cBhvr>
                                    </p:animRot>
                                    <p:animRot by="-240000">
                                      <p:cBhvr>
                                        <p:cTn id="104" dur="200" fill="hold">
                                          <p:stCondLst>
                                            <p:cond delay="600"/>
                                          </p:stCondLst>
                                        </p:cTn>
                                        <p:tgtEl>
                                          <p:spTgt spid="4">
                                            <p:graphicEl>
                                              <a:dgm id="{336C1E10-8FD7-074C-8ED3-03084FAF5EA9}"/>
                                            </p:graphicEl>
                                          </p:spTgt>
                                        </p:tgtEl>
                                        <p:attrNameLst>
                                          <p:attrName>r</p:attrName>
                                        </p:attrNameLst>
                                      </p:cBhvr>
                                    </p:animRot>
                                    <p:animRot by="120000">
                                      <p:cBhvr>
                                        <p:cTn id="105" dur="200" fill="hold">
                                          <p:stCondLst>
                                            <p:cond delay="800"/>
                                          </p:stCondLst>
                                        </p:cTn>
                                        <p:tgtEl>
                                          <p:spTgt spid="4">
                                            <p:graphicEl>
                                              <a:dgm id="{336C1E10-8FD7-074C-8ED3-03084FAF5EA9}"/>
                                            </p:graphicEl>
                                          </p:spTgt>
                                        </p:tgtEl>
                                        <p:attrNameLst>
                                          <p:attrName>r</p:attrName>
                                        </p:attrNameLst>
                                      </p:cBhvr>
                                    </p:animRot>
                                  </p:childTnLst>
                                </p:cTn>
                              </p:par>
                              <p:par>
                                <p:cTn id="106" presetID="1" presetClass="emph" presetSubtype="2" fill="hold" grpId="1" nodeType="withEffect">
                                  <p:stCondLst>
                                    <p:cond delay="0"/>
                                  </p:stCondLst>
                                  <p:childTnLst>
                                    <p:animClr clrSpc="rgb" dir="cw">
                                      <p:cBhvr>
                                        <p:cTn id="107" dur="2000" fill="hold"/>
                                        <p:tgtEl>
                                          <p:spTgt spid="4">
                                            <p:graphicEl>
                                              <a:dgm id="{E8EC6F94-27B2-9643-BDF1-71D448197492}"/>
                                            </p:graphicEl>
                                          </p:spTgt>
                                        </p:tgtEl>
                                        <p:attrNameLst>
                                          <p:attrName>fillcolor</p:attrName>
                                        </p:attrNameLst>
                                      </p:cBhvr>
                                      <p:to>
                                        <a:schemeClr val="accent2"/>
                                      </p:to>
                                    </p:animClr>
                                    <p:set>
                                      <p:cBhvr>
                                        <p:cTn id="108" dur="2000" fill="hold"/>
                                        <p:tgtEl>
                                          <p:spTgt spid="4">
                                            <p:graphicEl>
                                              <a:dgm id="{E8EC6F94-27B2-9643-BDF1-71D448197492}"/>
                                            </p:graphicEl>
                                          </p:spTgt>
                                        </p:tgtEl>
                                        <p:attrNameLst>
                                          <p:attrName>fill.type</p:attrName>
                                        </p:attrNameLst>
                                      </p:cBhvr>
                                      <p:to>
                                        <p:strVal val="solid"/>
                                      </p:to>
                                    </p:set>
                                    <p:set>
                                      <p:cBhvr>
                                        <p:cTn id="109" dur="2000" fill="hold"/>
                                        <p:tgtEl>
                                          <p:spTgt spid="4">
                                            <p:graphicEl>
                                              <a:dgm id="{E8EC6F94-27B2-9643-BDF1-71D448197492}"/>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P spid="5" grpId="0"/>
      <p:bldP spid="6" grpId="0"/>
      <p:bldP spid="7" grpId="0"/>
      <p:bldP spid="8" grpId="0"/>
      <p:bldP spid="9" grpId="0"/>
      <p:bldP spid="10"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COTT-Hackathon-Toktam-Peyman-Final">
  <a:themeElements>
    <a:clrScheme name="SCOTT-Hackathon-Toktam-Peyman-Final">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SCOTT-Hackathon-Toktam-Peyman-Final">
      <a:majorFont>
        <a:latin typeface="Arial"/>
        <a:ea typeface="Arial"/>
        <a:cs typeface="Arial"/>
      </a:majorFont>
      <a:minorFont>
        <a:latin typeface="Helvetica"/>
        <a:ea typeface="Helvetica"/>
        <a:cs typeface="Helvetica"/>
      </a:minorFont>
    </a:fontScheme>
    <a:fmtScheme name="SCOTT-Hackathon-Toktam-Peyman-Fin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2091</TotalTime>
  <Words>3707</Words>
  <Application>Microsoft Macintosh PowerPoint</Application>
  <PresentationFormat>On-screen Show (16:10)</PresentationFormat>
  <Paragraphs>397</Paragraphs>
  <Slides>26</Slides>
  <Notes>19</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Arial,Sans-Serif</vt:lpstr>
      <vt:lpstr>BreveText</vt:lpstr>
      <vt:lpstr>Calibri</vt:lpstr>
      <vt:lpstr>Calibri (Body)</vt:lpstr>
      <vt:lpstr>Calibri Light</vt:lpstr>
      <vt:lpstr>Courier</vt:lpstr>
      <vt:lpstr>Helvetica</vt:lpstr>
      <vt:lpstr>Roboto</vt:lpstr>
      <vt:lpstr>Times Roman</vt:lpstr>
      <vt:lpstr>WiredMono</vt:lpstr>
      <vt:lpstr>Office Theme</vt:lpstr>
      <vt:lpstr>PowerPoint Presentation</vt:lpstr>
      <vt:lpstr>Overview </vt:lpstr>
      <vt:lpstr>PowerPoint Presentation</vt:lpstr>
      <vt:lpstr>PowerPoint Presentation</vt:lpstr>
      <vt:lpstr>PowerPoint Presentation</vt:lpstr>
      <vt:lpstr>PowerPoint Presentation</vt:lpstr>
      <vt:lpstr>The information security battle</vt:lpstr>
      <vt:lpstr>Research!</vt:lpstr>
      <vt:lpstr>PowerPoint Presentation</vt:lpstr>
      <vt:lpstr>Classification of Security Requirements of Software Systems</vt:lpstr>
      <vt:lpstr>PowerPoint Presentation</vt:lpstr>
      <vt:lpstr>IAVS- Intelligent Active Network Vulnerability Scanner</vt:lpstr>
      <vt:lpstr>PowerPoint Presentation</vt:lpstr>
      <vt:lpstr>PowerPoint Presentation</vt:lpstr>
      <vt:lpstr>PowerPoint Presentation</vt:lpstr>
      <vt:lpstr>PowerPoint Presentation</vt:lpstr>
      <vt:lpstr>Flow Integrity: Specification and Enforcement </vt:lpstr>
      <vt:lpstr>PowerPoint Presentation</vt:lpstr>
      <vt:lpstr>Language-based security</vt:lpstr>
      <vt:lpstr>Interaction Non-interference Distributed OO Systems</vt:lpstr>
      <vt:lpstr>PowerPoint Presentation</vt:lpstr>
      <vt:lpstr>Securing the Internet of Things with Recursive InterNetwork Architecture (RINA)</vt:lpstr>
      <vt:lpstr>PowerPoint Presentation</vt:lpstr>
      <vt:lpstr>A Crisis Situations Decision-Making Systems Software Development Process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 R</cp:lastModifiedBy>
  <cp:revision>535</cp:revision>
  <dcterms:modified xsi:type="dcterms:W3CDTF">2021-08-08T10:32:35Z</dcterms:modified>
</cp:coreProperties>
</file>